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88A9D-4209-45B2-A9CB-F4AAC7E15B35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1D4B6-DF50-48FE-8C6E-DB4E414176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88A9D-4209-45B2-A9CB-F4AAC7E15B35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1D4B6-DF50-48FE-8C6E-DB4E414176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88A9D-4209-45B2-A9CB-F4AAC7E15B35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1D4B6-DF50-48FE-8C6E-DB4E414176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88A9D-4209-45B2-A9CB-F4AAC7E15B35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1D4B6-DF50-48FE-8C6E-DB4E414176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88A9D-4209-45B2-A9CB-F4AAC7E15B35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1D4B6-DF50-48FE-8C6E-DB4E414176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88A9D-4209-45B2-A9CB-F4AAC7E15B35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1D4B6-DF50-48FE-8C6E-DB4E414176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88A9D-4209-45B2-A9CB-F4AAC7E15B35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1D4B6-DF50-48FE-8C6E-DB4E414176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88A9D-4209-45B2-A9CB-F4AAC7E15B35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1D4B6-DF50-48FE-8C6E-DB4E414176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88A9D-4209-45B2-A9CB-F4AAC7E15B35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1D4B6-DF50-48FE-8C6E-DB4E414176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88A9D-4209-45B2-A9CB-F4AAC7E15B35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1D4B6-DF50-48FE-8C6E-DB4E414176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88A9D-4209-45B2-A9CB-F4AAC7E15B35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81D4B6-DF50-48FE-8C6E-DB4E414176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E88A9D-4209-45B2-A9CB-F4AAC7E15B35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81D4B6-DF50-48FE-8C6E-DB4E4141768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424440" y="494839"/>
            <a:ext cx="5424946" cy="1215977"/>
            <a:chOff x="2424440" y="494839"/>
            <a:chExt cx="5424946" cy="1215977"/>
          </a:xfrm>
        </p:grpSpPr>
        <p:sp>
          <p:nvSpPr>
            <p:cNvPr id="2" name="Freeform 1"/>
            <p:cNvSpPr/>
            <p:nvPr/>
          </p:nvSpPr>
          <p:spPr>
            <a:xfrm>
              <a:off x="2814401" y="494839"/>
              <a:ext cx="28294" cy="947566"/>
            </a:xfrm>
            <a:custGeom>
              <a:avLst/>
              <a:gdLst/>
              <a:ahLst/>
              <a:cxnLst/>
              <a:rect l="0" t="0" r="0" b="0"/>
              <a:pathLst>
                <a:path w="28294" h="947566">
                  <a:moveTo>
                    <a:pt x="7236" y="0"/>
                  </a:moveTo>
                  <a:lnTo>
                    <a:pt x="7236" y="52050"/>
                  </a:lnTo>
                  <a:lnTo>
                    <a:pt x="7236" y="101990"/>
                  </a:lnTo>
                  <a:lnTo>
                    <a:pt x="7236" y="160786"/>
                  </a:lnTo>
                  <a:lnTo>
                    <a:pt x="0" y="217460"/>
                  </a:lnTo>
                  <a:lnTo>
                    <a:pt x="477" y="276835"/>
                  </a:lnTo>
                  <a:lnTo>
                    <a:pt x="5901" y="338953"/>
                  </a:lnTo>
                  <a:lnTo>
                    <a:pt x="6840" y="387689"/>
                  </a:lnTo>
                  <a:lnTo>
                    <a:pt x="12708" y="439175"/>
                  </a:lnTo>
                  <a:lnTo>
                    <a:pt x="16266" y="497063"/>
                  </a:lnTo>
                  <a:lnTo>
                    <a:pt x="22910" y="553080"/>
                  </a:lnTo>
                  <a:lnTo>
                    <a:pt x="21109" y="601133"/>
                  </a:lnTo>
                  <a:lnTo>
                    <a:pt x="18755" y="650596"/>
                  </a:lnTo>
                  <a:lnTo>
                    <a:pt x="17960" y="712476"/>
                  </a:lnTo>
                  <a:lnTo>
                    <a:pt x="17822" y="761445"/>
                  </a:lnTo>
                  <a:lnTo>
                    <a:pt x="18951" y="808450"/>
                  </a:lnTo>
                  <a:lnTo>
                    <a:pt x="23835" y="862282"/>
                  </a:lnTo>
                  <a:lnTo>
                    <a:pt x="22430" y="913691"/>
                  </a:lnTo>
                  <a:lnTo>
                    <a:pt x="28293" y="9475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24440" y="673823"/>
              <a:ext cx="418255" cy="479708"/>
            </a:xfrm>
            <a:custGeom>
              <a:avLst/>
              <a:gdLst/>
              <a:ahLst/>
              <a:cxnLst/>
              <a:rect l="0" t="0" r="0" b="0"/>
              <a:pathLst>
                <a:path w="418255" h="479708">
                  <a:moveTo>
                    <a:pt x="418254" y="252684"/>
                  </a:moveTo>
                  <a:lnTo>
                    <a:pt x="364109" y="264137"/>
                  </a:lnTo>
                  <a:lnTo>
                    <a:pt x="339207" y="271812"/>
                  </a:lnTo>
                  <a:lnTo>
                    <a:pt x="285388" y="302488"/>
                  </a:lnTo>
                  <a:lnTo>
                    <a:pt x="224153" y="343990"/>
                  </a:lnTo>
                  <a:lnTo>
                    <a:pt x="161947" y="387367"/>
                  </a:lnTo>
                  <a:lnTo>
                    <a:pt x="98961" y="434596"/>
                  </a:lnTo>
                  <a:lnTo>
                    <a:pt x="51157" y="468772"/>
                  </a:lnTo>
                  <a:lnTo>
                    <a:pt x="26203" y="477405"/>
                  </a:lnTo>
                  <a:lnTo>
                    <a:pt x="12997" y="479707"/>
                  </a:lnTo>
                  <a:lnTo>
                    <a:pt x="5363" y="477732"/>
                  </a:lnTo>
                  <a:lnTo>
                    <a:pt x="1443" y="472906"/>
                  </a:lnTo>
                  <a:lnTo>
                    <a:pt x="0" y="466179"/>
                  </a:lnTo>
                  <a:lnTo>
                    <a:pt x="5827" y="405567"/>
                  </a:lnTo>
                  <a:lnTo>
                    <a:pt x="12873" y="350604"/>
                  </a:lnTo>
                  <a:lnTo>
                    <a:pt x="25530" y="291480"/>
                  </a:lnTo>
                  <a:lnTo>
                    <a:pt x="39295" y="237341"/>
                  </a:lnTo>
                  <a:lnTo>
                    <a:pt x="53279" y="182193"/>
                  </a:lnTo>
                  <a:lnTo>
                    <a:pt x="74542" y="120694"/>
                  </a:lnTo>
                  <a:lnTo>
                    <a:pt x="91221" y="58459"/>
                  </a:lnTo>
                  <a:lnTo>
                    <a:pt x="102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74321" y="1358176"/>
              <a:ext cx="21058" cy="31586"/>
            </a:xfrm>
            <a:custGeom>
              <a:avLst/>
              <a:gdLst/>
              <a:ahLst/>
              <a:cxnLst/>
              <a:rect l="0" t="0" r="0" b="0"/>
              <a:pathLst>
                <a:path w="21058" h="31586">
                  <a:moveTo>
                    <a:pt x="21057" y="0"/>
                  </a:moveTo>
                  <a:lnTo>
                    <a:pt x="12651" y="2170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54123" y="624634"/>
              <a:ext cx="667008" cy="760582"/>
            </a:xfrm>
            <a:custGeom>
              <a:avLst/>
              <a:gdLst/>
              <a:ahLst/>
              <a:cxnLst/>
              <a:rect l="0" t="0" r="0" b="0"/>
              <a:pathLst>
                <a:path w="667008" h="760582">
                  <a:moveTo>
                    <a:pt x="104467" y="143946"/>
                  </a:moveTo>
                  <a:lnTo>
                    <a:pt x="43594" y="186608"/>
                  </a:lnTo>
                  <a:lnTo>
                    <a:pt x="27110" y="199172"/>
                  </a:lnTo>
                  <a:lnTo>
                    <a:pt x="8085" y="208655"/>
                  </a:lnTo>
                  <a:lnTo>
                    <a:pt x="2778" y="208142"/>
                  </a:lnTo>
                  <a:lnTo>
                    <a:pt x="409" y="204291"/>
                  </a:lnTo>
                  <a:lnTo>
                    <a:pt x="0" y="198214"/>
                  </a:lnTo>
                  <a:lnTo>
                    <a:pt x="16192" y="167304"/>
                  </a:lnTo>
                  <a:lnTo>
                    <a:pt x="67862" y="107623"/>
                  </a:lnTo>
                  <a:lnTo>
                    <a:pt x="128121" y="57838"/>
                  </a:lnTo>
                  <a:lnTo>
                    <a:pt x="191071" y="26808"/>
                  </a:lnTo>
                  <a:lnTo>
                    <a:pt x="245966" y="8200"/>
                  </a:lnTo>
                  <a:lnTo>
                    <a:pt x="295351" y="0"/>
                  </a:lnTo>
                  <a:lnTo>
                    <a:pt x="347029" y="690"/>
                  </a:lnTo>
                  <a:lnTo>
                    <a:pt x="396266" y="11422"/>
                  </a:lnTo>
                  <a:lnTo>
                    <a:pt x="424838" y="24215"/>
                  </a:lnTo>
                  <a:lnTo>
                    <a:pt x="459485" y="52318"/>
                  </a:lnTo>
                  <a:lnTo>
                    <a:pt x="477112" y="76706"/>
                  </a:lnTo>
                  <a:lnTo>
                    <a:pt x="483387" y="106263"/>
                  </a:lnTo>
                  <a:lnTo>
                    <a:pt x="481106" y="137726"/>
                  </a:lnTo>
                  <a:lnTo>
                    <a:pt x="465498" y="180578"/>
                  </a:lnTo>
                  <a:lnTo>
                    <a:pt x="437997" y="216021"/>
                  </a:lnTo>
                  <a:lnTo>
                    <a:pt x="387376" y="256319"/>
                  </a:lnTo>
                  <a:lnTo>
                    <a:pt x="343100" y="276677"/>
                  </a:lnTo>
                  <a:lnTo>
                    <a:pt x="281326" y="294037"/>
                  </a:lnTo>
                  <a:lnTo>
                    <a:pt x="273846" y="294309"/>
                  </a:lnTo>
                  <a:lnTo>
                    <a:pt x="271199" y="292151"/>
                  </a:lnTo>
                  <a:lnTo>
                    <a:pt x="271773" y="288373"/>
                  </a:lnTo>
                  <a:lnTo>
                    <a:pt x="288010" y="284175"/>
                  </a:lnTo>
                  <a:lnTo>
                    <a:pt x="346093" y="281480"/>
                  </a:lnTo>
                  <a:lnTo>
                    <a:pt x="396639" y="292191"/>
                  </a:lnTo>
                  <a:lnTo>
                    <a:pt x="456545" y="322838"/>
                  </a:lnTo>
                  <a:lnTo>
                    <a:pt x="503386" y="348822"/>
                  </a:lnTo>
                  <a:lnTo>
                    <a:pt x="564500" y="399249"/>
                  </a:lnTo>
                  <a:lnTo>
                    <a:pt x="609627" y="450787"/>
                  </a:lnTo>
                  <a:lnTo>
                    <a:pt x="642361" y="511025"/>
                  </a:lnTo>
                  <a:lnTo>
                    <a:pt x="662139" y="564899"/>
                  </a:lnTo>
                  <a:lnTo>
                    <a:pt x="667007" y="586060"/>
                  </a:lnTo>
                  <a:lnTo>
                    <a:pt x="662000" y="620043"/>
                  </a:lnTo>
                  <a:lnTo>
                    <a:pt x="636820" y="679623"/>
                  </a:lnTo>
                  <a:lnTo>
                    <a:pt x="608472" y="716396"/>
                  </a:lnTo>
                  <a:lnTo>
                    <a:pt x="585833" y="734110"/>
                  </a:lnTo>
                  <a:lnTo>
                    <a:pt x="556274" y="749782"/>
                  </a:lnTo>
                  <a:lnTo>
                    <a:pt x="495569" y="760581"/>
                  </a:lnTo>
                  <a:lnTo>
                    <a:pt x="452595" y="759987"/>
                  </a:lnTo>
                  <a:lnTo>
                    <a:pt x="410099" y="755824"/>
                  </a:lnTo>
                  <a:lnTo>
                    <a:pt x="349053" y="746903"/>
                  </a:lnTo>
                  <a:lnTo>
                    <a:pt x="294677" y="736528"/>
                  </a:lnTo>
                  <a:lnTo>
                    <a:pt x="272923" y="7335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95626" y="979150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44997" y="34747"/>
                  </a:lnTo>
                  <a:lnTo>
                    <a:pt x="107044" y="46820"/>
                  </a:lnTo>
                  <a:lnTo>
                    <a:pt x="52297" y="5149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864903" y="553797"/>
              <a:ext cx="504631" cy="817784"/>
            </a:xfrm>
            <a:custGeom>
              <a:avLst/>
              <a:gdLst/>
              <a:ahLst/>
              <a:cxnLst/>
              <a:rect l="0" t="0" r="0" b="0"/>
              <a:pathLst>
                <a:path w="504631" h="817784">
                  <a:moveTo>
                    <a:pt x="504630" y="88441"/>
                  </a:moveTo>
                  <a:lnTo>
                    <a:pt x="450516" y="45779"/>
                  </a:lnTo>
                  <a:lnTo>
                    <a:pt x="399152" y="19565"/>
                  </a:lnTo>
                  <a:lnTo>
                    <a:pt x="347834" y="4472"/>
                  </a:lnTo>
                  <a:lnTo>
                    <a:pt x="300635" y="0"/>
                  </a:lnTo>
                  <a:lnTo>
                    <a:pt x="253245" y="8970"/>
                  </a:lnTo>
                  <a:lnTo>
                    <a:pt x="199475" y="33767"/>
                  </a:lnTo>
                  <a:lnTo>
                    <a:pt x="179493" y="44254"/>
                  </a:lnTo>
                  <a:lnTo>
                    <a:pt x="125805" y="99712"/>
                  </a:lnTo>
                  <a:lnTo>
                    <a:pt x="97871" y="141230"/>
                  </a:lnTo>
                  <a:lnTo>
                    <a:pt x="69743" y="202151"/>
                  </a:lnTo>
                  <a:lnTo>
                    <a:pt x="49536" y="257175"/>
                  </a:lnTo>
                  <a:lnTo>
                    <a:pt x="28950" y="318693"/>
                  </a:lnTo>
                  <a:lnTo>
                    <a:pt x="14789" y="378764"/>
                  </a:lnTo>
                  <a:lnTo>
                    <a:pt x="7658" y="438810"/>
                  </a:lnTo>
                  <a:lnTo>
                    <a:pt x="1750" y="489392"/>
                  </a:lnTo>
                  <a:lnTo>
                    <a:pt x="0" y="538304"/>
                  </a:lnTo>
                  <a:lnTo>
                    <a:pt x="2600" y="585552"/>
                  </a:lnTo>
                  <a:lnTo>
                    <a:pt x="13960" y="648330"/>
                  </a:lnTo>
                  <a:lnTo>
                    <a:pt x="30935" y="708483"/>
                  </a:lnTo>
                  <a:lnTo>
                    <a:pt x="39075" y="729003"/>
                  </a:lnTo>
                  <a:lnTo>
                    <a:pt x="90693" y="790138"/>
                  </a:lnTo>
                  <a:lnTo>
                    <a:pt x="128389" y="805749"/>
                  </a:lnTo>
                  <a:lnTo>
                    <a:pt x="176602" y="817783"/>
                  </a:lnTo>
                  <a:lnTo>
                    <a:pt x="222343" y="817579"/>
                  </a:lnTo>
                  <a:lnTo>
                    <a:pt x="276711" y="804520"/>
                  </a:lnTo>
                  <a:lnTo>
                    <a:pt x="331684" y="780244"/>
                  </a:lnTo>
                  <a:lnTo>
                    <a:pt x="392154" y="738607"/>
                  </a:lnTo>
                  <a:lnTo>
                    <a:pt x="441459" y="6990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293043" y="1031792"/>
              <a:ext cx="268011" cy="332732"/>
            </a:xfrm>
            <a:custGeom>
              <a:avLst/>
              <a:gdLst/>
              <a:ahLst/>
              <a:cxnLst/>
              <a:rect l="0" t="0" r="0" b="0"/>
              <a:pathLst>
                <a:path w="268011" h="332732">
                  <a:moveTo>
                    <a:pt x="181775" y="0"/>
                  </a:moveTo>
                  <a:lnTo>
                    <a:pt x="119683" y="14654"/>
                  </a:lnTo>
                  <a:lnTo>
                    <a:pt x="69468" y="45009"/>
                  </a:lnTo>
                  <a:lnTo>
                    <a:pt x="36585" y="75727"/>
                  </a:lnTo>
                  <a:lnTo>
                    <a:pt x="12674" y="115115"/>
                  </a:lnTo>
                  <a:lnTo>
                    <a:pt x="0" y="162140"/>
                  </a:lnTo>
                  <a:lnTo>
                    <a:pt x="5013" y="217425"/>
                  </a:lnTo>
                  <a:lnTo>
                    <a:pt x="11967" y="239353"/>
                  </a:lnTo>
                  <a:lnTo>
                    <a:pt x="42142" y="279929"/>
                  </a:lnTo>
                  <a:lnTo>
                    <a:pt x="62673" y="301571"/>
                  </a:lnTo>
                  <a:lnTo>
                    <a:pt x="100342" y="322801"/>
                  </a:lnTo>
                  <a:lnTo>
                    <a:pt x="142959" y="332731"/>
                  </a:lnTo>
                  <a:lnTo>
                    <a:pt x="171153" y="328815"/>
                  </a:lnTo>
                  <a:lnTo>
                    <a:pt x="198111" y="318106"/>
                  </a:lnTo>
                  <a:lnTo>
                    <a:pt x="221791" y="301648"/>
                  </a:lnTo>
                  <a:lnTo>
                    <a:pt x="249264" y="267062"/>
                  </a:lnTo>
                  <a:lnTo>
                    <a:pt x="266633" y="221589"/>
                  </a:lnTo>
                  <a:lnTo>
                    <a:pt x="268010" y="176660"/>
                  </a:lnTo>
                  <a:lnTo>
                    <a:pt x="255419" y="133712"/>
                  </a:lnTo>
                  <a:lnTo>
                    <a:pt x="236871" y="102530"/>
                  </a:lnTo>
                  <a:lnTo>
                    <a:pt x="210968" y="78473"/>
                  </a:lnTo>
                  <a:lnTo>
                    <a:pt x="175477" y="62116"/>
                  </a:lnTo>
                  <a:lnTo>
                    <a:pt x="148951" y="59973"/>
                  </a:lnTo>
                  <a:lnTo>
                    <a:pt x="108076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611689" y="1063257"/>
              <a:ext cx="355279" cy="242277"/>
            </a:xfrm>
            <a:custGeom>
              <a:avLst/>
              <a:gdLst/>
              <a:ahLst/>
              <a:cxnLst/>
              <a:rect l="0" t="0" r="0" b="0"/>
              <a:pathLst>
                <a:path w="355279" h="242277">
                  <a:moveTo>
                    <a:pt x="0" y="52763"/>
                  </a:moveTo>
                  <a:lnTo>
                    <a:pt x="8333" y="90241"/>
                  </a:lnTo>
                  <a:lnTo>
                    <a:pt x="15684" y="141665"/>
                  </a:lnTo>
                  <a:lnTo>
                    <a:pt x="21166" y="204118"/>
                  </a:lnTo>
                  <a:lnTo>
                    <a:pt x="26808" y="240199"/>
                  </a:lnTo>
                  <a:lnTo>
                    <a:pt x="26061" y="240891"/>
                  </a:lnTo>
                  <a:lnTo>
                    <a:pt x="24393" y="237844"/>
                  </a:lnTo>
                  <a:lnTo>
                    <a:pt x="21497" y="180500"/>
                  </a:lnTo>
                  <a:lnTo>
                    <a:pt x="21187" y="123756"/>
                  </a:lnTo>
                  <a:lnTo>
                    <a:pt x="24215" y="68729"/>
                  </a:lnTo>
                  <a:lnTo>
                    <a:pt x="30649" y="39972"/>
                  </a:lnTo>
                  <a:lnTo>
                    <a:pt x="41308" y="19392"/>
                  </a:lnTo>
                  <a:lnTo>
                    <a:pt x="49765" y="14138"/>
                  </a:lnTo>
                  <a:lnTo>
                    <a:pt x="71641" y="11420"/>
                  </a:lnTo>
                  <a:lnTo>
                    <a:pt x="81685" y="14673"/>
                  </a:lnTo>
                  <a:lnTo>
                    <a:pt x="99086" y="27645"/>
                  </a:lnTo>
                  <a:lnTo>
                    <a:pt x="122035" y="54680"/>
                  </a:lnTo>
                  <a:lnTo>
                    <a:pt x="146369" y="117111"/>
                  </a:lnTo>
                  <a:lnTo>
                    <a:pt x="155645" y="172319"/>
                  </a:lnTo>
                  <a:lnTo>
                    <a:pt x="155236" y="176921"/>
                  </a:lnTo>
                  <a:lnTo>
                    <a:pt x="153793" y="175309"/>
                  </a:lnTo>
                  <a:lnTo>
                    <a:pt x="150241" y="161040"/>
                  </a:lnTo>
                  <a:lnTo>
                    <a:pt x="151080" y="113752"/>
                  </a:lnTo>
                  <a:lnTo>
                    <a:pt x="157223" y="88058"/>
                  </a:lnTo>
                  <a:lnTo>
                    <a:pt x="186835" y="32195"/>
                  </a:lnTo>
                  <a:lnTo>
                    <a:pt x="207307" y="5855"/>
                  </a:lnTo>
                  <a:lnTo>
                    <a:pt x="216583" y="1604"/>
                  </a:lnTo>
                  <a:lnTo>
                    <a:pt x="239369" y="0"/>
                  </a:lnTo>
                  <a:lnTo>
                    <a:pt x="261974" y="9426"/>
                  </a:lnTo>
                  <a:lnTo>
                    <a:pt x="299493" y="38484"/>
                  </a:lnTo>
                  <a:lnTo>
                    <a:pt x="322185" y="70889"/>
                  </a:lnTo>
                  <a:lnTo>
                    <a:pt x="342408" y="130996"/>
                  </a:lnTo>
                  <a:lnTo>
                    <a:pt x="354548" y="189143"/>
                  </a:lnTo>
                  <a:lnTo>
                    <a:pt x="355278" y="213982"/>
                  </a:lnTo>
                  <a:lnTo>
                    <a:pt x="347440" y="2422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085471" y="955366"/>
              <a:ext cx="271599" cy="694302"/>
            </a:xfrm>
            <a:custGeom>
              <a:avLst/>
              <a:gdLst/>
              <a:ahLst/>
              <a:cxnLst/>
              <a:rect l="0" t="0" r="0" b="0"/>
              <a:pathLst>
                <a:path w="271599" h="694302">
                  <a:moveTo>
                    <a:pt x="0" y="255411"/>
                  </a:moveTo>
                  <a:lnTo>
                    <a:pt x="0" y="312675"/>
                  </a:lnTo>
                  <a:lnTo>
                    <a:pt x="5589" y="373567"/>
                  </a:lnTo>
                  <a:lnTo>
                    <a:pt x="9065" y="433270"/>
                  </a:lnTo>
                  <a:lnTo>
                    <a:pt x="15684" y="486054"/>
                  </a:lnTo>
                  <a:lnTo>
                    <a:pt x="19465" y="548098"/>
                  </a:lnTo>
                  <a:lnTo>
                    <a:pt x="27978" y="611143"/>
                  </a:lnTo>
                  <a:lnTo>
                    <a:pt x="30873" y="674376"/>
                  </a:lnTo>
                  <a:lnTo>
                    <a:pt x="30099" y="694301"/>
                  </a:lnTo>
                  <a:lnTo>
                    <a:pt x="28255" y="693064"/>
                  </a:lnTo>
                  <a:lnTo>
                    <a:pt x="24256" y="679210"/>
                  </a:lnTo>
                  <a:lnTo>
                    <a:pt x="15889" y="624490"/>
                  </a:lnTo>
                  <a:lnTo>
                    <a:pt x="12117" y="575727"/>
                  </a:lnTo>
                  <a:lnTo>
                    <a:pt x="10843" y="513179"/>
                  </a:lnTo>
                  <a:lnTo>
                    <a:pt x="10622" y="466447"/>
                  </a:lnTo>
                  <a:lnTo>
                    <a:pt x="10570" y="424854"/>
                  </a:lnTo>
                  <a:lnTo>
                    <a:pt x="10547" y="379072"/>
                  </a:lnTo>
                  <a:lnTo>
                    <a:pt x="10537" y="331428"/>
                  </a:lnTo>
                  <a:lnTo>
                    <a:pt x="10532" y="282957"/>
                  </a:lnTo>
                  <a:lnTo>
                    <a:pt x="10530" y="237238"/>
                  </a:lnTo>
                  <a:lnTo>
                    <a:pt x="13649" y="175157"/>
                  </a:lnTo>
                  <a:lnTo>
                    <a:pt x="18862" y="119718"/>
                  </a:lnTo>
                  <a:lnTo>
                    <a:pt x="23526" y="69366"/>
                  </a:lnTo>
                  <a:lnTo>
                    <a:pt x="30343" y="41703"/>
                  </a:lnTo>
                  <a:lnTo>
                    <a:pt x="41172" y="21609"/>
                  </a:lnTo>
                  <a:lnTo>
                    <a:pt x="56902" y="8000"/>
                  </a:lnTo>
                  <a:lnTo>
                    <a:pt x="66011" y="2732"/>
                  </a:lnTo>
                  <a:lnTo>
                    <a:pt x="85490" y="0"/>
                  </a:lnTo>
                  <a:lnTo>
                    <a:pt x="95598" y="909"/>
                  </a:lnTo>
                  <a:lnTo>
                    <a:pt x="132180" y="18956"/>
                  </a:lnTo>
                  <a:lnTo>
                    <a:pt x="194109" y="71862"/>
                  </a:lnTo>
                  <a:lnTo>
                    <a:pt x="233185" y="112090"/>
                  </a:lnTo>
                  <a:lnTo>
                    <a:pt x="255474" y="161191"/>
                  </a:lnTo>
                  <a:lnTo>
                    <a:pt x="268919" y="218515"/>
                  </a:lnTo>
                  <a:lnTo>
                    <a:pt x="271598" y="247592"/>
                  </a:lnTo>
                  <a:lnTo>
                    <a:pt x="263430" y="272993"/>
                  </a:lnTo>
                  <a:lnTo>
                    <a:pt x="248101" y="294810"/>
                  </a:lnTo>
                  <a:lnTo>
                    <a:pt x="229590" y="312306"/>
                  </a:lnTo>
                  <a:lnTo>
                    <a:pt x="203425" y="321642"/>
                  </a:lnTo>
                  <a:lnTo>
                    <a:pt x="155811" y="326897"/>
                  </a:lnTo>
                  <a:lnTo>
                    <a:pt x="98498" y="323084"/>
                  </a:lnTo>
                  <a:lnTo>
                    <a:pt x="40512" y="310841"/>
                  </a:lnTo>
                  <a:lnTo>
                    <a:pt x="21057" y="308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456967" y="1006474"/>
              <a:ext cx="239158" cy="276055"/>
            </a:xfrm>
            <a:custGeom>
              <a:avLst/>
              <a:gdLst/>
              <a:ahLst/>
              <a:cxnLst/>
              <a:rect l="0" t="0" r="0" b="0"/>
              <a:pathLst>
                <a:path w="239158" h="276055">
                  <a:moveTo>
                    <a:pt x="207571" y="141132"/>
                  </a:moveTo>
                  <a:lnTo>
                    <a:pt x="201983" y="79039"/>
                  </a:lnTo>
                  <a:lnTo>
                    <a:pt x="187328" y="46695"/>
                  </a:lnTo>
                  <a:lnTo>
                    <a:pt x="162580" y="14884"/>
                  </a:lnTo>
                  <a:lnTo>
                    <a:pt x="140002" y="3134"/>
                  </a:lnTo>
                  <a:lnTo>
                    <a:pt x="127430" y="0"/>
                  </a:lnTo>
                  <a:lnTo>
                    <a:pt x="116709" y="251"/>
                  </a:lnTo>
                  <a:lnTo>
                    <a:pt x="98558" y="6768"/>
                  </a:lnTo>
                  <a:lnTo>
                    <a:pt x="60606" y="38422"/>
                  </a:lnTo>
                  <a:lnTo>
                    <a:pt x="22087" y="94418"/>
                  </a:lnTo>
                  <a:lnTo>
                    <a:pt x="3170" y="155864"/>
                  </a:lnTo>
                  <a:lnTo>
                    <a:pt x="0" y="199959"/>
                  </a:lnTo>
                  <a:lnTo>
                    <a:pt x="7119" y="241490"/>
                  </a:lnTo>
                  <a:lnTo>
                    <a:pt x="17486" y="265284"/>
                  </a:lnTo>
                  <a:lnTo>
                    <a:pt x="25866" y="271863"/>
                  </a:lnTo>
                  <a:lnTo>
                    <a:pt x="47655" y="276054"/>
                  </a:lnTo>
                  <a:lnTo>
                    <a:pt x="69817" y="270897"/>
                  </a:lnTo>
                  <a:lnTo>
                    <a:pt x="91365" y="259637"/>
                  </a:lnTo>
                  <a:lnTo>
                    <a:pt x="130675" y="223812"/>
                  </a:lnTo>
                  <a:lnTo>
                    <a:pt x="150862" y="193316"/>
                  </a:lnTo>
                  <a:lnTo>
                    <a:pt x="175629" y="130563"/>
                  </a:lnTo>
                  <a:lnTo>
                    <a:pt x="179258" y="120048"/>
                  </a:lnTo>
                  <a:lnTo>
                    <a:pt x="181677" y="117717"/>
                  </a:lnTo>
                  <a:lnTo>
                    <a:pt x="183289" y="120843"/>
                  </a:lnTo>
                  <a:lnTo>
                    <a:pt x="194495" y="178148"/>
                  </a:lnTo>
                  <a:lnTo>
                    <a:pt x="205517" y="212151"/>
                  </a:lnTo>
                  <a:lnTo>
                    <a:pt x="239157" y="2569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790880" y="989678"/>
              <a:ext cx="126343" cy="287593"/>
            </a:xfrm>
            <a:custGeom>
              <a:avLst/>
              <a:gdLst/>
              <a:ahLst/>
              <a:cxnLst/>
              <a:rect l="0" t="0" r="0" b="0"/>
              <a:pathLst>
                <a:path w="126343" h="287593">
                  <a:moveTo>
                    <a:pt x="0" y="84228"/>
                  </a:moveTo>
                  <a:lnTo>
                    <a:pt x="17959" y="147679"/>
                  </a:lnTo>
                  <a:lnTo>
                    <a:pt x="31667" y="205773"/>
                  </a:lnTo>
                  <a:lnTo>
                    <a:pt x="49145" y="262581"/>
                  </a:lnTo>
                  <a:lnTo>
                    <a:pt x="57326" y="287592"/>
                  </a:lnTo>
                  <a:lnTo>
                    <a:pt x="33233" y="232168"/>
                  </a:lnTo>
                  <a:lnTo>
                    <a:pt x="14255" y="171820"/>
                  </a:lnTo>
                  <a:lnTo>
                    <a:pt x="2109" y="110668"/>
                  </a:lnTo>
                  <a:lnTo>
                    <a:pt x="625" y="69705"/>
                  </a:lnTo>
                  <a:lnTo>
                    <a:pt x="9637" y="45018"/>
                  </a:lnTo>
                  <a:lnTo>
                    <a:pt x="16953" y="33522"/>
                  </a:lnTo>
                  <a:lnTo>
                    <a:pt x="26510" y="25857"/>
                  </a:lnTo>
                  <a:lnTo>
                    <a:pt x="88917" y="695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043565" y="1084435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2195" y="37478"/>
                  </a:lnTo>
                  <a:lnTo>
                    <a:pt x="433" y="94490"/>
                  </a:lnTo>
                  <a:lnTo>
                    <a:pt x="85" y="15367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033036" y="90545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191957" y="1042222"/>
              <a:ext cx="224458" cy="305426"/>
            </a:xfrm>
            <a:custGeom>
              <a:avLst/>
              <a:gdLst/>
              <a:ahLst/>
              <a:cxnLst/>
              <a:rect l="0" t="0" r="0" b="0"/>
              <a:pathLst>
                <a:path w="224458" h="305426">
                  <a:moveTo>
                    <a:pt x="20064" y="115912"/>
                  </a:moveTo>
                  <a:lnTo>
                    <a:pt x="27300" y="143468"/>
                  </a:lnTo>
                  <a:lnTo>
                    <a:pt x="29942" y="202810"/>
                  </a:lnTo>
                  <a:lnTo>
                    <a:pt x="24874" y="259679"/>
                  </a:lnTo>
                  <a:lnTo>
                    <a:pt x="20931" y="265569"/>
                  </a:lnTo>
                  <a:lnTo>
                    <a:pt x="15963" y="267156"/>
                  </a:lnTo>
                  <a:lnTo>
                    <a:pt x="10311" y="265874"/>
                  </a:lnTo>
                  <a:lnTo>
                    <a:pt x="6543" y="259171"/>
                  </a:lnTo>
                  <a:lnTo>
                    <a:pt x="0" y="195854"/>
                  </a:lnTo>
                  <a:lnTo>
                    <a:pt x="372" y="133090"/>
                  </a:lnTo>
                  <a:lnTo>
                    <a:pt x="10498" y="77538"/>
                  </a:lnTo>
                  <a:lnTo>
                    <a:pt x="23763" y="32423"/>
                  </a:lnTo>
                  <a:lnTo>
                    <a:pt x="36916" y="14075"/>
                  </a:lnTo>
                  <a:lnTo>
                    <a:pt x="45336" y="5907"/>
                  </a:lnTo>
                  <a:lnTo>
                    <a:pt x="55630" y="1631"/>
                  </a:lnTo>
                  <a:lnTo>
                    <a:pt x="79544" y="0"/>
                  </a:lnTo>
                  <a:lnTo>
                    <a:pt x="113726" y="11248"/>
                  </a:lnTo>
                  <a:lnTo>
                    <a:pt x="146081" y="34988"/>
                  </a:lnTo>
                  <a:lnTo>
                    <a:pt x="187552" y="93095"/>
                  </a:lnTo>
                  <a:lnTo>
                    <a:pt x="200958" y="117470"/>
                  </a:lnTo>
                  <a:lnTo>
                    <a:pt x="215976" y="177658"/>
                  </a:lnTo>
                  <a:lnTo>
                    <a:pt x="224457" y="240680"/>
                  </a:lnTo>
                  <a:lnTo>
                    <a:pt x="213209" y="280938"/>
                  </a:lnTo>
                  <a:lnTo>
                    <a:pt x="209577" y="305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359419" y="1099396"/>
              <a:ext cx="489967" cy="611420"/>
            </a:xfrm>
            <a:custGeom>
              <a:avLst/>
              <a:gdLst/>
              <a:ahLst/>
              <a:cxnLst/>
              <a:rect l="0" t="0" r="0" b="0"/>
              <a:pathLst>
                <a:path w="489967" h="611420">
                  <a:moveTo>
                    <a:pt x="431669" y="132438"/>
                  </a:moveTo>
                  <a:lnTo>
                    <a:pt x="426080" y="73821"/>
                  </a:lnTo>
                  <a:lnTo>
                    <a:pt x="410857" y="50234"/>
                  </a:lnTo>
                  <a:lnTo>
                    <a:pt x="368547" y="12085"/>
                  </a:lnTo>
                  <a:lnTo>
                    <a:pt x="344343" y="2909"/>
                  </a:lnTo>
                  <a:lnTo>
                    <a:pt x="317988" y="0"/>
                  </a:lnTo>
                  <a:lnTo>
                    <a:pt x="276843" y="6109"/>
                  </a:lnTo>
                  <a:lnTo>
                    <a:pt x="224139" y="28542"/>
                  </a:lnTo>
                  <a:lnTo>
                    <a:pt x="185174" y="55503"/>
                  </a:lnTo>
                  <a:lnTo>
                    <a:pt x="162231" y="87545"/>
                  </a:lnTo>
                  <a:lnTo>
                    <a:pt x="151794" y="126675"/>
                  </a:lnTo>
                  <a:lnTo>
                    <a:pt x="158711" y="154053"/>
                  </a:lnTo>
                  <a:lnTo>
                    <a:pt x="182336" y="192655"/>
                  </a:lnTo>
                  <a:lnTo>
                    <a:pt x="202701" y="213013"/>
                  </a:lnTo>
                  <a:lnTo>
                    <a:pt x="253903" y="235615"/>
                  </a:lnTo>
                  <a:lnTo>
                    <a:pt x="267535" y="239827"/>
                  </a:lnTo>
                  <a:lnTo>
                    <a:pt x="292041" y="238268"/>
                  </a:lnTo>
                  <a:lnTo>
                    <a:pt x="347078" y="211841"/>
                  </a:lnTo>
                  <a:lnTo>
                    <a:pt x="376579" y="190540"/>
                  </a:lnTo>
                  <a:lnTo>
                    <a:pt x="388857" y="172299"/>
                  </a:lnTo>
                  <a:lnTo>
                    <a:pt x="394939" y="168370"/>
                  </a:lnTo>
                  <a:lnTo>
                    <a:pt x="401333" y="168091"/>
                  </a:lnTo>
                  <a:lnTo>
                    <a:pt x="407936" y="170245"/>
                  </a:lnTo>
                  <a:lnTo>
                    <a:pt x="418391" y="181996"/>
                  </a:lnTo>
                  <a:lnTo>
                    <a:pt x="430855" y="214582"/>
                  </a:lnTo>
                  <a:lnTo>
                    <a:pt x="445546" y="266817"/>
                  </a:lnTo>
                  <a:lnTo>
                    <a:pt x="463232" y="329956"/>
                  </a:lnTo>
                  <a:lnTo>
                    <a:pt x="479629" y="388299"/>
                  </a:lnTo>
                  <a:lnTo>
                    <a:pt x="484094" y="438316"/>
                  </a:lnTo>
                  <a:lnTo>
                    <a:pt x="489966" y="478092"/>
                  </a:lnTo>
                  <a:lnTo>
                    <a:pt x="484167" y="517823"/>
                  </a:lnTo>
                  <a:lnTo>
                    <a:pt x="474109" y="541197"/>
                  </a:lnTo>
                  <a:lnTo>
                    <a:pt x="449703" y="568496"/>
                  </a:lnTo>
                  <a:lnTo>
                    <a:pt x="414655" y="591403"/>
                  </a:lnTo>
                  <a:lnTo>
                    <a:pt x="363457" y="601830"/>
                  </a:lnTo>
                  <a:lnTo>
                    <a:pt x="308491" y="611419"/>
                  </a:lnTo>
                  <a:lnTo>
                    <a:pt x="247512" y="607136"/>
                  </a:lnTo>
                  <a:lnTo>
                    <a:pt x="189801" y="600902"/>
                  </a:lnTo>
                  <a:lnTo>
                    <a:pt x="132017" y="597236"/>
                  </a:lnTo>
                  <a:lnTo>
                    <a:pt x="69665" y="597167"/>
                  </a:lnTo>
                  <a:lnTo>
                    <a:pt x="25460" y="604085"/>
                  </a:lnTo>
                  <a:lnTo>
                    <a:pt x="0" y="6062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183243" y="1779316"/>
            <a:ext cx="5761560" cy="842280"/>
            <a:chOff x="1183243" y="1779316"/>
            <a:chExt cx="5761560" cy="842280"/>
          </a:xfrm>
        </p:grpSpPr>
        <p:sp>
          <p:nvSpPr>
            <p:cNvPr id="18" name="Freeform 17"/>
            <p:cNvSpPr/>
            <p:nvPr/>
          </p:nvSpPr>
          <p:spPr>
            <a:xfrm>
              <a:off x="1183243" y="2161488"/>
              <a:ext cx="280219" cy="364749"/>
            </a:xfrm>
            <a:custGeom>
              <a:avLst/>
              <a:gdLst/>
              <a:ahLst/>
              <a:cxnLst/>
              <a:rect l="0" t="0" r="0" b="0"/>
              <a:pathLst>
                <a:path w="280219" h="364749">
                  <a:moveTo>
                    <a:pt x="217047" y="102138"/>
                  </a:moveTo>
                  <a:lnTo>
                    <a:pt x="233814" y="96549"/>
                  </a:lnTo>
                  <a:lnTo>
                    <a:pt x="236414" y="91393"/>
                  </a:lnTo>
                  <a:lnTo>
                    <a:pt x="235807" y="84447"/>
                  </a:lnTo>
                  <a:lnTo>
                    <a:pt x="228894" y="68539"/>
                  </a:lnTo>
                  <a:lnTo>
                    <a:pt x="190810" y="18995"/>
                  </a:lnTo>
                  <a:lnTo>
                    <a:pt x="172631" y="7474"/>
                  </a:lnTo>
                  <a:lnTo>
                    <a:pt x="131487" y="0"/>
                  </a:lnTo>
                  <a:lnTo>
                    <a:pt x="108440" y="4492"/>
                  </a:lnTo>
                  <a:lnTo>
                    <a:pt x="82312" y="20174"/>
                  </a:lnTo>
                  <a:lnTo>
                    <a:pt x="67087" y="35294"/>
                  </a:lnTo>
                  <a:lnTo>
                    <a:pt x="36757" y="90895"/>
                  </a:lnTo>
                  <a:lnTo>
                    <a:pt x="17296" y="144159"/>
                  </a:lnTo>
                  <a:lnTo>
                    <a:pt x="666" y="199222"/>
                  </a:lnTo>
                  <a:lnTo>
                    <a:pt x="0" y="261912"/>
                  </a:lnTo>
                  <a:lnTo>
                    <a:pt x="10797" y="310136"/>
                  </a:lnTo>
                  <a:lnTo>
                    <a:pt x="28814" y="347821"/>
                  </a:lnTo>
                  <a:lnTo>
                    <a:pt x="35406" y="357174"/>
                  </a:lnTo>
                  <a:lnTo>
                    <a:pt x="43310" y="362239"/>
                  </a:lnTo>
                  <a:lnTo>
                    <a:pt x="61452" y="364748"/>
                  </a:lnTo>
                  <a:lnTo>
                    <a:pt x="91396" y="359583"/>
                  </a:lnTo>
                  <a:lnTo>
                    <a:pt x="112069" y="344460"/>
                  </a:lnTo>
                  <a:lnTo>
                    <a:pt x="140319" y="309638"/>
                  </a:lnTo>
                  <a:lnTo>
                    <a:pt x="170825" y="255950"/>
                  </a:lnTo>
                  <a:lnTo>
                    <a:pt x="194987" y="194620"/>
                  </a:lnTo>
                  <a:lnTo>
                    <a:pt x="204240" y="140294"/>
                  </a:lnTo>
                  <a:lnTo>
                    <a:pt x="204898" y="92691"/>
                  </a:lnTo>
                  <a:lnTo>
                    <a:pt x="203099" y="92331"/>
                  </a:lnTo>
                  <a:lnTo>
                    <a:pt x="200729" y="95600"/>
                  </a:lnTo>
                  <a:lnTo>
                    <a:pt x="205331" y="141704"/>
                  </a:lnTo>
                  <a:lnTo>
                    <a:pt x="217505" y="193965"/>
                  </a:lnTo>
                  <a:lnTo>
                    <a:pt x="235825" y="247982"/>
                  </a:lnTo>
                  <a:lnTo>
                    <a:pt x="247229" y="264834"/>
                  </a:lnTo>
                  <a:lnTo>
                    <a:pt x="260097" y="273883"/>
                  </a:lnTo>
                  <a:lnTo>
                    <a:pt x="280218" y="281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532191" y="2210920"/>
              <a:ext cx="198740" cy="242220"/>
            </a:xfrm>
            <a:custGeom>
              <a:avLst/>
              <a:gdLst/>
              <a:ahLst/>
              <a:cxnLst/>
              <a:rect l="0" t="0" r="0" b="0"/>
              <a:pathLst>
                <a:path w="198740" h="242220">
                  <a:moveTo>
                    <a:pt x="15498" y="94821"/>
                  </a:moveTo>
                  <a:lnTo>
                    <a:pt x="18617" y="155204"/>
                  </a:lnTo>
                  <a:lnTo>
                    <a:pt x="23831" y="209808"/>
                  </a:lnTo>
                  <a:lnTo>
                    <a:pt x="23881" y="234833"/>
                  </a:lnTo>
                  <a:lnTo>
                    <a:pt x="22256" y="234956"/>
                  </a:lnTo>
                  <a:lnTo>
                    <a:pt x="11244" y="201530"/>
                  </a:lnTo>
                  <a:lnTo>
                    <a:pt x="5039" y="141462"/>
                  </a:lnTo>
                  <a:lnTo>
                    <a:pt x="0" y="79510"/>
                  </a:lnTo>
                  <a:lnTo>
                    <a:pt x="5101" y="55261"/>
                  </a:lnTo>
                  <a:lnTo>
                    <a:pt x="21126" y="23048"/>
                  </a:lnTo>
                  <a:lnTo>
                    <a:pt x="33987" y="5990"/>
                  </a:lnTo>
                  <a:lnTo>
                    <a:pt x="43032" y="1675"/>
                  </a:lnTo>
                  <a:lnTo>
                    <a:pt x="65560" y="0"/>
                  </a:lnTo>
                  <a:lnTo>
                    <a:pt x="98961" y="11224"/>
                  </a:lnTo>
                  <a:lnTo>
                    <a:pt x="125495" y="29367"/>
                  </a:lnTo>
                  <a:lnTo>
                    <a:pt x="162593" y="86302"/>
                  </a:lnTo>
                  <a:lnTo>
                    <a:pt x="185323" y="140841"/>
                  </a:lnTo>
                  <a:lnTo>
                    <a:pt x="198739" y="188269"/>
                  </a:lnTo>
                  <a:lnTo>
                    <a:pt x="194482" y="2422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783640" y="1978719"/>
              <a:ext cx="185190" cy="523231"/>
            </a:xfrm>
            <a:custGeom>
              <a:avLst/>
              <a:gdLst/>
              <a:ahLst/>
              <a:cxnLst/>
              <a:rect l="0" t="0" r="0" b="0"/>
              <a:pathLst>
                <a:path w="185190" h="523231">
                  <a:moveTo>
                    <a:pt x="122018" y="348079"/>
                  </a:moveTo>
                  <a:lnTo>
                    <a:pt x="127607" y="331311"/>
                  </a:lnTo>
                  <a:lnTo>
                    <a:pt x="125744" y="325202"/>
                  </a:lnTo>
                  <a:lnTo>
                    <a:pt x="120992" y="319959"/>
                  </a:lnTo>
                  <a:lnTo>
                    <a:pt x="114315" y="315294"/>
                  </a:lnTo>
                  <a:lnTo>
                    <a:pt x="106354" y="313354"/>
                  </a:lnTo>
                  <a:lnTo>
                    <a:pt x="88150" y="314318"/>
                  </a:lnTo>
                  <a:lnTo>
                    <a:pt x="58170" y="327027"/>
                  </a:lnTo>
                  <a:lnTo>
                    <a:pt x="32650" y="351200"/>
                  </a:lnTo>
                  <a:lnTo>
                    <a:pt x="10271" y="386178"/>
                  </a:lnTo>
                  <a:lnTo>
                    <a:pt x="0" y="426178"/>
                  </a:lnTo>
                  <a:lnTo>
                    <a:pt x="2546" y="462076"/>
                  </a:lnTo>
                  <a:lnTo>
                    <a:pt x="15057" y="504477"/>
                  </a:lnTo>
                  <a:lnTo>
                    <a:pt x="26126" y="521314"/>
                  </a:lnTo>
                  <a:lnTo>
                    <a:pt x="33524" y="523230"/>
                  </a:lnTo>
                  <a:lnTo>
                    <a:pt x="41965" y="520998"/>
                  </a:lnTo>
                  <a:lnTo>
                    <a:pt x="80728" y="492200"/>
                  </a:lnTo>
                  <a:lnTo>
                    <a:pt x="113775" y="435905"/>
                  </a:lnTo>
                  <a:lnTo>
                    <a:pt x="133353" y="384500"/>
                  </a:lnTo>
                  <a:lnTo>
                    <a:pt x="141364" y="327674"/>
                  </a:lnTo>
                  <a:lnTo>
                    <a:pt x="149457" y="277822"/>
                  </a:lnTo>
                  <a:lnTo>
                    <a:pt x="153544" y="221977"/>
                  </a:lnTo>
                  <a:lnTo>
                    <a:pt x="158574" y="163119"/>
                  </a:lnTo>
                  <a:lnTo>
                    <a:pt x="154585" y="100583"/>
                  </a:lnTo>
                  <a:lnTo>
                    <a:pt x="148305" y="46759"/>
                  </a:lnTo>
                  <a:lnTo>
                    <a:pt x="139035" y="4945"/>
                  </a:lnTo>
                  <a:lnTo>
                    <a:pt x="134533" y="0"/>
                  </a:lnTo>
                  <a:lnTo>
                    <a:pt x="129191" y="213"/>
                  </a:lnTo>
                  <a:lnTo>
                    <a:pt x="123290" y="3864"/>
                  </a:lnTo>
                  <a:lnTo>
                    <a:pt x="119357" y="10977"/>
                  </a:lnTo>
                  <a:lnTo>
                    <a:pt x="109924" y="59136"/>
                  </a:lnTo>
                  <a:lnTo>
                    <a:pt x="103616" y="110777"/>
                  </a:lnTo>
                  <a:lnTo>
                    <a:pt x="104867" y="167413"/>
                  </a:lnTo>
                  <a:lnTo>
                    <a:pt x="115770" y="227774"/>
                  </a:lnTo>
                  <a:lnTo>
                    <a:pt x="129189" y="289133"/>
                  </a:lnTo>
                  <a:lnTo>
                    <a:pt x="146224" y="344407"/>
                  </a:lnTo>
                  <a:lnTo>
                    <a:pt x="179226" y="401569"/>
                  </a:lnTo>
                  <a:lnTo>
                    <a:pt x="185189" y="4112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486119" y="1988862"/>
              <a:ext cx="437404" cy="403174"/>
            </a:xfrm>
            <a:custGeom>
              <a:avLst/>
              <a:gdLst/>
              <a:ahLst/>
              <a:cxnLst/>
              <a:rect l="0" t="0" r="0" b="0"/>
              <a:pathLst>
                <a:path w="437404" h="403174">
                  <a:moveTo>
                    <a:pt x="177590" y="22081"/>
                  </a:moveTo>
                  <a:lnTo>
                    <a:pt x="115113" y="36653"/>
                  </a:lnTo>
                  <a:lnTo>
                    <a:pt x="78750" y="54864"/>
                  </a:lnTo>
                  <a:lnTo>
                    <a:pt x="50038" y="81317"/>
                  </a:lnTo>
                  <a:lnTo>
                    <a:pt x="14485" y="132178"/>
                  </a:lnTo>
                  <a:lnTo>
                    <a:pt x="3311" y="184553"/>
                  </a:lnTo>
                  <a:lnTo>
                    <a:pt x="0" y="238937"/>
                  </a:lnTo>
                  <a:lnTo>
                    <a:pt x="4608" y="292095"/>
                  </a:lnTo>
                  <a:lnTo>
                    <a:pt x="13362" y="317952"/>
                  </a:lnTo>
                  <a:lnTo>
                    <a:pt x="43635" y="359205"/>
                  </a:lnTo>
                  <a:lnTo>
                    <a:pt x="78758" y="385052"/>
                  </a:lnTo>
                  <a:lnTo>
                    <a:pt x="124390" y="401939"/>
                  </a:lnTo>
                  <a:lnTo>
                    <a:pt x="169366" y="403173"/>
                  </a:lnTo>
                  <a:lnTo>
                    <a:pt x="220420" y="391939"/>
                  </a:lnTo>
                  <a:lnTo>
                    <a:pt x="267620" y="373694"/>
                  </a:lnTo>
                  <a:lnTo>
                    <a:pt x="326612" y="339800"/>
                  </a:lnTo>
                  <a:lnTo>
                    <a:pt x="384130" y="288911"/>
                  </a:lnTo>
                  <a:lnTo>
                    <a:pt x="411454" y="259578"/>
                  </a:lnTo>
                  <a:lnTo>
                    <a:pt x="425348" y="228931"/>
                  </a:lnTo>
                  <a:lnTo>
                    <a:pt x="437403" y="170478"/>
                  </a:lnTo>
                  <a:lnTo>
                    <a:pt x="436676" y="130781"/>
                  </a:lnTo>
                  <a:lnTo>
                    <a:pt x="429610" y="106657"/>
                  </a:lnTo>
                  <a:lnTo>
                    <a:pt x="392276" y="50390"/>
                  </a:lnTo>
                  <a:lnTo>
                    <a:pt x="333749" y="12045"/>
                  </a:lnTo>
                  <a:lnTo>
                    <a:pt x="320301" y="4862"/>
                  </a:lnTo>
                  <a:lnTo>
                    <a:pt x="292880" y="0"/>
                  </a:lnTo>
                  <a:lnTo>
                    <a:pt x="267435" y="2908"/>
                  </a:lnTo>
                  <a:lnTo>
                    <a:pt x="207616" y="37419"/>
                  </a:lnTo>
                  <a:lnTo>
                    <a:pt x="198647" y="431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990975" y="2168870"/>
              <a:ext cx="62290" cy="202652"/>
            </a:xfrm>
            <a:custGeom>
              <a:avLst/>
              <a:gdLst/>
              <a:ahLst/>
              <a:cxnLst/>
              <a:rect l="0" t="0" r="0" b="0"/>
              <a:pathLst>
                <a:path w="62290" h="202652">
                  <a:moveTo>
                    <a:pt x="9646" y="105285"/>
                  </a:moveTo>
                  <a:lnTo>
                    <a:pt x="18711" y="163902"/>
                  </a:lnTo>
                  <a:lnTo>
                    <a:pt x="25951" y="202651"/>
                  </a:lnTo>
                  <a:lnTo>
                    <a:pt x="25195" y="201781"/>
                  </a:lnTo>
                  <a:lnTo>
                    <a:pt x="5814" y="146268"/>
                  </a:lnTo>
                  <a:lnTo>
                    <a:pt x="0" y="83155"/>
                  </a:lnTo>
                  <a:lnTo>
                    <a:pt x="1849" y="56845"/>
                  </a:lnTo>
                  <a:lnTo>
                    <a:pt x="10470" y="33453"/>
                  </a:lnTo>
                  <a:lnTo>
                    <a:pt x="28340" y="17598"/>
                  </a:lnTo>
                  <a:lnTo>
                    <a:pt x="622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61448" y="1974392"/>
              <a:ext cx="337899" cy="450239"/>
            </a:xfrm>
            <a:custGeom>
              <a:avLst/>
              <a:gdLst/>
              <a:ahLst/>
              <a:cxnLst/>
              <a:rect l="0" t="0" r="0" b="0"/>
              <a:pathLst>
                <a:path w="337899" h="450239">
                  <a:moveTo>
                    <a:pt x="155028" y="320820"/>
                  </a:moveTo>
                  <a:lnTo>
                    <a:pt x="145453" y="296773"/>
                  </a:lnTo>
                  <a:lnTo>
                    <a:pt x="115625" y="261227"/>
                  </a:lnTo>
                  <a:lnTo>
                    <a:pt x="95792" y="253390"/>
                  </a:lnTo>
                  <a:lnTo>
                    <a:pt x="72549" y="251077"/>
                  </a:lnTo>
                  <a:lnTo>
                    <a:pt x="50521" y="253948"/>
                  </a:lnTo>
                  <a:lnTo>
                    <a:pt x="32151" y="265363"/>
                  </a:lnTo>
                  <a:lnTo>
                    <a:pt x="17358" y="282134"/>
                  </a:lnTo>
                  <a:lnTo>
                    <a:pt x="6884" y="301287"/>
                  </a:lnTo>
                  <a:lnTo>
                    <a:pt x="0" y="337389"/>
                  </a:lnTo>
                  <a:lnTo>
                    <a:pt x="6079" y="383104"/>
                  </a:lnTo>
                  <a:lnTo>
                    <a:pt x="16399" y="414144"/>
                  </a:lnTo>
                  <a:lnTo>
                    <a:pt x="27514" y="430928"/>
                  </a:lnTo>
                  <a:lnTo>
                    <a:pt x="43373" y="443066"/>
                  </a:lnTo>
                  <a:lnTo>
                    <a:pt x="52516" y="447941"/>
                  </a:lnTo>
                  <a:lnTo>
                    <a:pt x="72033" y="450238"/>
                  </a:lnTo>
                  <a:lnTo>
                    <a:pt x="82150" y="449212"/>
                  </a:lnTo>
                  <a:lnTo>
                    <a:pt x="99632" y="438715"/>
                  </a:lnTo>
                  <a:lnTo>
                    <a:pt x="122627" y="409954"/>
                  </a:lnTo>
                  <a:lnTo>
                    <a:pt x="151358" y="352725"/>
                  </a:lnTo>
                  <a:lnTo>
                    <a:pt x="161350" y="296738"/>
                  </a:lnTo>
                  <a:lnTo>
                    <a:pt x="171961" y="236644"/>
                  </a:lnTo>
                  <a:lnTo>
                    <a:pt x="174863" y="180846"/>
                  </a:lnTo>
                  <a:lnTo>
                    <a:pt x="174553" y="123368"/>
                  </a:lnTo>
                  <a:lnTo>
                    <a:pt x="164561" y="67608"/>
                  </a:lnTo>
                  <a:lnTo>
                    <a:pt x="151322" y="6290"/>
                  </a:lnTo>
                  <a:lnTo>
                    <a:pt x="147878" y="0"/>
                  </a:lnTo>
                  <a:lnTo>
                    <a:pt x="144413" y="485"/>
                  </a:lnTo>
                  <a:lnTo>
                    <a:pt x="140932" y="5488"/>
                  </a:lnTo>
                  <a:lnTo>
                    <a:pt x="136034" y="34886"/>
                  </a:lnTo>
                  <a:lnTo>
                    <a:pt x="134379" y="96316"/>
                  </a:lnTo>
                  <a:lnTo>
                    <a:pt x="135262" y="150965"/>
                  </a:lnTo>
                  <a:lnTo>
                    <a:pt x="142328" y="212009"/>
                  </a:lnTo>
                  <a:lnTo>
                    <a:pt x="149660" y="273850"/>
                  </a:lnTo>
                  <a:lnTo>
                    <a:pt x="162373" y="334332"/>
                  </a:lnTo>
                  <a:lnTo>
                    <a:pt x="169211" y="359581"/>
                  </a:lnTo>
                  <a:lnTo>
                    <a:pt x="173842" y="365378"/>
                  </a:lnTo>
                  <a:lnTo>
                    <a:pt x="179269" y="366903"/>
                  </a:lnTo>
                  <a:lnTo>
                    <a:pt x="185227" y="365580"/>
                  </a:lnTo>
                  <a:lnTo>
                    <a:pt x="190369" y="361188"/>
                  </a:lnTo>
                  <a:lnTo>
                    <a:pt x="213265" y="332044"/>
                  </a:lnTo>
                  <a:lnTo>
                    <a:pt x="262220" y="297515"/>
                  </a:lnTo>
                  <a:lnTo>
                    <a:pt x="322118" y="270236"/>
                  </a:lnTo>
                  <a:lnTo>
                    <a:pt x="329592" y="261361"/>
                  </a:lnTo>
                  <a:lnTo>
                    <a:pt x="337898" y="239022"/>
                  </a:lnTo>
                  <a:lnTo>
                    <a:pt x="336603" y="228853"/>
                  </a:lnTo>
                  <a:lnTo>
                    <a:pt x="325805" y="211316"/>
                  </a:lnTo>
                  <a:lnTo>
                    <a:pt x="309308" y="198842"/>
                  </a:lnTo>
                  <a:lnTo>
                    <a:pt x="299996" y="193878"/>
                  </a:lnTo>
                  <a:lnTo>
                    <a:pt x="277170" y="191482"/>
                  </a:lnTo>
                  <a:lnTo>
                    <a:pt x="253767" y="195486"/>
                  </a:lnTo>
                  <a:lnTo>
                    <a:pt x="235567" y="205065"/>
                  </a:lnTo>
                  <a:lnTo>
                    <a:pt x="222799" y="220240"/>
                  </a:lnTo>
                  <a:lnTo>
                    <a:pt x="205070" y="264168"/>
                  </a:lnTo>
                  <a:lnTo>
                    <a:pt x="199491" y="304164"/>
                  </a:lnTo>
                  <a:lnTo>
                    <a:pt x="203428" y="340062"/>
                  </a:lnTo>
                  <a:lnTo>
                    <a:pt x="217592" y="372925"/>
                  </a:lnTo>
                  <a:lnTo>
                    <a:pt x="236606" y="399299"/>
                  </a:lnTo>
                  <a:lnTo>
                    <a:pt x="256406" y="408342"/>
                  </a:lnTo>
                  <a:lnTo>
                    <a:pt x="276124" y="411192"/>
                  </a:lnTo>
                  <a:lnTo>
                    <a:pt x="281382" y="410313"/>
                  </a:lnTo>
                  <a:lnTo>
                    <a:pt x="291899" y="4050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569160" y="2126756"/>
              <a:ext cx="84229" cy="258324"/>
            </a:xfrm>
            <a:custGeom>
              <a:avLst/>
              <a:gdLst/>
              <a:ahLst/>
              <a:cxnLst/>
              <a:rect l="0" t="0" r="0" b="0"/>
              <a:pathLst>
                <a:path w="84229" h="258324">
                  <a:moveTo>
                    <a:pt x="0" y="115814"/>
                  </a:moveTo>
                  <a:lnTo>
                    <a:pt x="17959" y="179241"/>
                  </a:lnTo>
                  <a:lnTo>
                    <a:pt x="39811" y="241008"/>
                  </a:lnTo>
                  <a:lnTo>
                    <a:pt x="51229" y="257633"/>
                  </a:lnTo>
                  <a:lnTo>
                    <a:pt x="55210" y="258323"/>
                  </a:lnTo>
                  <a:lnTo>
                    <a:pt x="57863" y="254104"/>
                  </a:lnTo>
                  <a:lnTo>
                    <a:pt x="59633" y="246611"/>
                  </a:lnTo>
                  <a:lnTo>
                    <a:pt x="56534" y="219299"/>
                  </a:lnTo>
                  <a:lnTo>
                    <a:pt x="33369" y="159886"/>
                  </a:lnTo>
                  <a:lnTo>
                    <a:pt x="14273" y="98307"/>
                  </a:lnTo>
                  <a:lnTo>
                    <a:pt x="2111" y="36992"/>
                  </a:lnTo>
                  <a:lnTo>
                    <a:pt x="4917" y="27001"/>
                  </a:lnTo>
                  <a:lnTo>
                    <a:pt x="10297" y="19171"/>
                  </a:lnTo>
                  <a:lnTo>
                    <a:pt x="17393" y="12781"/>
                  </a:lnTo>
                  <a:lnTo>
                    <a:pt x="40876" y="568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90259" y="2189927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748145" y="20320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906072" y="2189935"/>
              <a:ext cx="168457" cy="188210"/>
            </a:xfrm>
            <a:custGeom>
              <a:avLst/>
              <a:gdLst/>
              <a:ahLst/>
              <a:cxnLst/>
              <a:rect l="0" t="0" r="0" b="0"/>
              <a:pathLst>
                <a:path w="168457" h="188210">
                  <a:moveTo>
                    <a:pt x="0" y="21049"/>
                  </a:moveTo>
                  <a:lnTo>
                    <a:pt x="8334" y="58527"/>
                  </a:lnTo>
                  <a:lnTo>
                    <a:pt x="15684" y="109950"/>
                  </a:lnTo>
                  <a:lnTo>
                    <a:pt x="28683" y="170797"/>
                  </a:lnTo>
                  <a:lnTo>
                    <a:pt x="29126" y="188209"/>
                  </a:lnTo>
                  <a:lnTo>
                    <a:pt x="27606" y="186301"/>
                  </a:lnTo>
                  <a:lnTo>
                    <a:pt x="23968" y="171703"/>
                  </a:lnTo>
                  <a:lnTo>
                    <a:pt x="15851" y="110876"/>
                  </a:lnTo>
                  <a:lnTo>
                    <a:pt x="19986" y="57033"/>
                  </a:lnTo>
                  <a:lnTo>
                    <a:pt x="29968" y="23522"/>
                  </a:lnTo>
                  <a:lnTo>
                    <a:pt x="41006" y="6161"/>
                  </a:lnTo>
                  <a:lnTo>
                    <a:pt x="49564" y="1765"/>
                  </a:lnTo>
                  <a:lnTo>
                    <a:pt x="71551" y="0"/>
                  </a:lnTo>
                  <a:lnTo>
                    <a:pt x="90682" y="6235"/>
                  </a:lnTo>
                  <a:lnTo>
                    <a:pt x="122028" y="29301"/>
                  </a:lnTo>
                  <a:lnTo>
                    <a:pt x="149580" y="64793"/>
                  </a:lnTo>
                  <a:lnTo>
                    <a:pt x="162344" y="95231"/>
                  </a:lnTo>
                  <a:lnTo>
                    <a:pt x="168456" y="1368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085057" y="2184012"/>
              <a:ext cx="313772" cy="437584"/>
            </a:xfrm>
            <a:custGeom>
              <a:avLst/>
              <a:gdLst/>
              <a:ahLst/>
              <a:cxnLst/>
              <a:rect l="0" t="0" r="0" b="0"/>
              <a:pathLst>
                <a:path w="313772" h="437584">
                  <a:moveTo>
                    <a:pt x="252684" y="79614"/>
                  </a:moveTo>
                  <a:lnTo>
                    <a:pt x="232440" y="35652"/>
                  </a:lnTo>
                  <a:lnTo>
                    <a:pt x="207691" y="10956"/>
                  </a:lnTo>
                  <a:lnTo>
                    <a:pt x="185114" y="2307"/>
                  </a:lnTo>
                  <a:lnTo>
                    <a:pt x="172542" y="0"/>
                  </a:lnTo>
                  <a:lnTo>
                    <a:pt x="149215" y="3676"/>
                  </a:lnTo>
                  <a:lnTo>
                    <a:pt x="119471" y="18900"/>
                  </a:lnTo>
                  <a:lnTo>
                    <a:pt x="104570" y="32743"/>
                  </a:lnTo>
                  <a:lnTo>
                    <a:pt x="94049" y="50594"/>
                  </a:lnTo>
                  <a:lnTo>
                    <a:pt x="87137" y="85964"/>
                  </a:lnTo>
                  <a:lnTo>
                    <a:pt x="91760" y="109343"/>
                  </a:lnTo>
                  <a:lnTo>
                    <a:pt x="96268" y="120490"/>
                  </a:lnTo>
                  <a:lnTo>
                    <a:pt x="103953" y="129092"/>
                  </a:lnTo>
                  <a:lnTo>
                    <a:pt x="124970" y="141769"/>
                  </a:lnTo>
                  <a:lnTo>
                    <a:pt x="149908" y="145063"/>
                  </a:lnTo>
                  <a:lnTo>
                    <a:pt x="175420" y="141458"/>
                  </a:lnTo>
                  <a:lnTo>
                    <a:pt x="198457" y="132057"/>
                  </a:lnTo>
                  <a:lnTo>
                    <a:pt x="214155" y="113841"/>
                  </a:lnTo>
                  <a:lnTo>
                    <a:pt x="219979" y="102432"/>
                  </a:lnTo>
                  <a:lnTo>
                    <a:pt x="225031" y="99505"/>
                  </a:lnTo>
                  <a:lnTo>
                    <a:pt x="229569" y="102234"/>
                  </a:lnTo>
                  <a:lnTo>
                    <a:pt x="250847" y="145824"/>
                  </a:lnTo>
                  <a:lnTo>
                    <a:pt x="269175" y="208420"/>
                  </a:lnTo>
                  <a:lnTo>
                    <a:pt x="287640" y="268066"/>
                  </a:lnTo>
                  <a:lnTo>
                    <a:pt x="305308" y="324750"/>
                  </a:lnTo>
                  <a:lnTo>
                    <a:pt x="313771" y="378511"/>
                  </a:lnTo>
                  <a:lnTo>
                    <a:pt x="309786" y="390013"/>
                  </a:lnTo>
                  <a:lnTo>
                    <a:pt x="292880" y="409032"/>
                  </a:lnTo>
                  <a:lnTo>
                    <a:pt x="269769" y="419045"/>
                  </a:lnTo>
                  <a:lnTo>
                    <a:pt x="211215" y="425473"/>
                  </a:lnTo>
                  <a:lnTo>
                    <a:pt x="154999" y="426586"/>
                  </a:lnTo>
                  <a:lnTo>
                    <a:pt x="93889" y="426916"/>
                  </a:lnTo>
                  <a:lnTo>
                    <a:pt x="30677" y="434263"/>
                  </a:lnTo>
                  <a:lnTo>
                    <a:pt x="0" y="4375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29376" y="1779316"/>
              <a:ext cx="292718" cy="642239"/>
            </a:xfrm>
            <a:custGeom>
              <a:avLst/>
              <a:gdLst/>
              <a:ahLst/>
              <a:cxnLst/>
              <a:rect l="0" t="0" r="0" b="0"/>
              <a:pathLst>
                <a:path w="292718" h="642239">
                  <a:moveTo>
                    <a:pt x="124261" y="642238"/>
                  </a:moveTo>
                  <a:lnTo>
                    <a:pt x="117025" y="614682"/>
                  </a:lnTo>
                  <a:lnTo>
                    <a:pt x="108144" y="558459"/>
                  </a:lnTo>
                  <a:lnTo>
                    <a:pt x="94139" y="509790"/>
                  </a:lnTo>
                  <a:lnTo>
                    <a:pt x="79461" y="454035"/>
                  </a:lnTo>
                  <a:lnTo>
                    <a:pt x="59130" y="393972"/>
                  </a:lnTo>
                  <a:lnTo>
                    <a:pt x="43848" y="333842"/>
                  </a:lnTo>
                  <a:lnTo>
                    <a:pt x="26035" y="274723"/>
                  </a:lnTo>
                  <a:lnTo>
                    <a:pt x="8453" y="214988"/>
                  </a:lnTo>
                  <a:lnTo>
                    <a:pt x="0" y="155290"/>
                  </a:lnTo>
                  <a:lnTo>
                    <a:pt x="8203" y="126729"/>
                  </a:lnTo>
                  <a:lnTo>
                    <a:pt x="23546" y="101948"/>
                  </a:lnTo>
                  <a:lnTo>
                    <a:pt x="51916" y="81419"/>
                  </a:lnTo>
                  <a:lnTo>
                    <a:pt x="108972" y="54626"/>
                  </a:lnTo>
                  <a:lnTo>
                    <a:pt x="171987" y="29189"/>
                  </a:lnTo>
                  <a:lnTo>
                    <a:pt x="217561" y="16057"/>
                  </a:lnTo>
                  <a:lnTo>
                    <a:pt x="277100" y="4021"/>
                  </a:lnTo>
                  <a:lnTo>
                    <a:pt x="2927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11523" y="2095171"/>
              <a:ext cx="200043" cy="63172"/>
            </a:xfrm>
            <a:custGeom>
              <a:avLst/>
              <a:gdLst/>
              <a:ahLst/>
              <a:cxnLst/>
              <a:rect l="0" t="0" r="0" b="0"/>
              <a:pathLst>
                <a:path w="200043" h="63172">
                  <a:moveTo>
                    <a:pt x="200042" y="0"/>
                  </a:moveTo>
                  <a:lnTo>
                    <a:pt x="141425" y="29308"/>
                  </a:lnTo>
                  <a:lnTo>
                    <a:pt x="87251" y="46820"/>
                  </a:lnTo>
                  <a:lnTo>
                    <a:pt x="34609" y="5461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032621" y="2105699"/>
              <a:ext cx="94758" cy="308761"/>
            </a:xfrm>
            <a:custGeom>
              <a:avLst/>
              <a:gdLst/>
              <a:ahLst/>
              <a:cxnLst/>
              <a:rect l="0" t="0" r="0" b="0"/>
              <a:pathLst>
                <a:path w="94758" h="308761">
                  <a:moveTo>
                    <a:pt x="0" y="126342"/>
                  </a:moveTo>
                  <a:lnTo>
                    <a:pt x="23719" y="170305"/>
                  </a:lnTo>
                  <a:lnTo>
                    <a:pt x="45122" y="229675"/>
                  </a:lnTo>
                  <a:lnTo>
                    <a:pt x="69200" y="284012"/>
                  </a:lnTo>
                  <a:lnTo>
                    <a:pt x="78086" y="308760"/>
                  </a:lnTo>
                  <a:lnTo>
                    <a:pt x="59285" y="245996"/>
                  </a:lnTo>
                  <a:lnTo>
                    <a:pt x="33731" y="186899"/>
                  </a:lnTo>
                  <a:lnTo>
                    <a:pt x="14320" y="127384"/>
                  </a:lnTo>
                  <a:lnTo>
                    <a:pt x="7145" y="105748"/>
                  </a:lnTo>
                  <a:lnTo>
                    <a:pt x="7103" y="96235"/>
                  </a:lnTo>
                  <a:lnTo>
                    <a:pt x="13295" y="79426"/>
                  </a:lnTo>
                  <a:lnTo>
                    <a:pt x="49684" y="3529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28992" y="2199123"/>
              <a:ext cx="245827" cy="211904"/>
            </a:xfrm>
            <a:custGeom>
              <a:avLst/>
              <a:gdLst/>
              <a:ahLst/>
              <a:cxnLst/>
              <a:rect l="0" t="0" r="0" b="0"/>
              <a:pathLst>
                <a:path w="245827" h="211904">
                  <a:moveTo>
                    <a:pt x="182655" y="53975"/>
                  </a:moveTo>
                  <a:lnTo>
                    <a:pt x="147758" y="24667"/>
                  </a:lnTo>
                  <a:lnTo>
                    <a:pt x="112914" y="4477"/>
                  </a:lnTo>
                  <a:lnTo>
                    <a:pt x="86538" y="0"/>
                  </a:lnTo>
                  <a:lnTo>
                    <a:pt x="60388" y="3080"/>
                  </a:lnTo>
                  <a:lnTo>
                    <a:pt x="37067" y="12248"/>
                  </a:lnTo>
                  <a:lnTo>
                    <a:pt x="21244" y="27241"/>
                  </a:lnTo>
                  <a:lnTo>
                    <a:pt x="1553" y="65462"/>
                  </a:lnTo>
                  <a:lnTo>
                    <a:pt x="0" y="89106"/>
                  </a:lnTo>
                  <a:lnTo>
                    <a:pt x="11593" y="147812"/>
                  </a:lnTo>
                  <a:lnTo>
                    <a:pt x="22656" y="178875"/>
                  </a:lnTo>
                  <a:lnTo>
                    <a:pt x="33946" y="195664"/>
                  </a:lnTo>
                  <a:lnTo>
                    <a:pt x="42571" y="199907"/>
                  </a:lnTo>
                  <a:lnTo>
                    <a:pt x="64634" y="201502"/>
                  </a:lnTo>
                  <a:lnTo>
                    <a:pt x="83798" y="195192"/>
                  </a:lnTo>
                  <a:lnTo>
                    <a:pt x="92184" y="190233"/>
                  </a:lnTo>
                  <a:lnTo>
                    <a:pt x="104621" y="175366"/>
                  </a:lnTo>
                  <a:lnTo>
                    <a:pt x="122138" y="137225"/>
                  </a:lnTo>
                  <a:lnTo>
                    <a:pt x="127679" y="100739"/>
                  </a:lnTo>
                  <a:lnTo>
                    <a:pt x="130797" y="96849"/>
                  </a:lnTo>
                  <a:lnTo>
                    <a:pt x="135215" y="98935"/>
                  </a:lnTo>
                  <a:lnTo>
                    <a:pt x="179451" y="160043"/>
                  </a:lnTo>
                  <a:lnTo>
                    <a:pt x="200293" y="185488"/>
                  </a:lnTo>
                  <a:lnTo>
                    <a:pt x="245826" y="2119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02181" y="2194218"/>
              <a:ext cx="162151" cy="214354"/>
            </a:xfrm>
            <a:custGeom>
              <a:avLst/>
              <a:gdLst/>
              <a:ahLst/>
              <a:cxnLst/>
              <a:rect l="0" t="0" r="0" b="0"/>
              <a:pathLst>
                <a:path w="162151" h="214354">
                  <a:moveTo>
                    <a:pt x="162150" y="16766"/>
                  </a:moveTo>
                  <a:lnTo>
                    <a:pt x="150972" y="5588"/>
                  </a:lnTo>
                  <a:lnTo>
                    <a:pt x="129886" y="99"/>
                  </a:lnTo>
                  <a:lnTo>
                    <a:pt x="103357" y="0"/>
                  </a:lnTo>
                  <a:lnTo>
                    <a:pt x="79868" y="7755"/>
                  </a:lnTo>
                  <a:lnTo>
                    <a:pt x="44598" y="31797"/>
                  </a:lnTo>
                  <a:lnTo>
                    <a:pt x="23465" y="53325"/>
                  </a:lnTo>
                  <a:lnTo>
                    <a:pt x="5251" y="94568"/>
                  </a:lnTo>
                  <a:lnTo>
                    <a:pt x="0" y="119195"/>
                  </a:lnTo>
                  <a:lnTo>
                    <a:pt x="6162" y="163601"/>
                  </a:lnTo>
                  <a:lnTo>
                    <a:pt x="9025" y="174317"/>
                  </a:lnTo>
                  <a:lnTo>
                    <a:pt x="14443" y="182632"/>
                  </a:lnTo>
                  <a:lnTo>
                    <a:pt x="29822" y="194989"/>
                  </a:lnTo>
                  <a:lnTo>
                    <a:pt x="58211" y="208523"/>
                  </a:lnTo>
                  <a:lnTo>
                    <a:pt x="100028" y="214353"/>
                  </a:lnTo>
                  <a:lnTo>
                    <a:pt x="151622" y="2062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37250" y="1905658"/>
              <a:ext cx="27124" cy="473783"/>
            </a:xfrm>
            <a:custGeom>
              <a:avLst/>
              <a:gdLst/>
              <a:ahLst/>
              <a:cxnLst/>
              <a:rect l="0" t="0" r="0" b="0"/>
              <a:pathLst>
                <a:path w="27124" h="473783">
                  <a:moveTo>
                    <a:pt x="6066" y="0"/>
                  </a:moveTo>
                  <a:lnTo>
                    <a:pt x="0" y="34791"/>
                  </a:lnTo>
                  <a:lnTo>
                    <a:pt x="3748" y="81408"/>
                  </a:lnTo>
                  <a:lnTo>
                    <a:pt x="5379" y="136815"/>
                  </a:lnTo>
                  <a:lnTo>
                    <a:pt x="5862" y="187416"/>
                  </a:lnTo>
                  <a:lnTo>
                    <a:pt x="5975" y="229915"/>
                  </a:lnTo>
                  <a:lnTo>
                    <a:pt x="6025" y="276099"/>
                  </a:lnTo>
                  <a:lnTo>
                    <a:pt x="7218" y="322752"/>
                  </a:lnTo>
                  <a:lnTo>
                    <a:pt x="14466" y="386138"/>
                  </a:lnTo>
                  <a:lnTo>
                    <a:pt x="24275" y="444425"/>
                  </a:lnTo>
                  <a:lnTo>
                    <a:pt x="27123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16974" y="2137285"/>
              <a:ext cx="284270" cy="10529"/>
            </a:xfrm>
            <a:custGeom>
              <a:avLst/>
              <a:gdLst/>
              <a:ahLst/>
              <a:cxnLst/>
              <a:rect l="0" t="0" r="0" b="0"/>
              <a:pathLst>
                <a:path w="284270" h="10529">
                  <a:moveTo>
                    <a:pt x="284269" y="0"/>
                  </a:moveTo>
                  <a:lnTo>
                    <a:pt x="225653" y="5589"/>
                  </a:lnTo>
                  <a:lnTo>
                    <a:pt x="163073" y="9552"/>
                  </a:lnTo>
                  <a:lnTo>
                    <a:pt x="111749" y="10239"/>
                  </a:lnTo>
                  <a:lnTo>
                    <a:pt x="60667" y="1044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074943" y="2221513"/>
              <a:ext cx="10529" cy="147399"/>
            </a:xfrm>
            <a:custGeom>
              <a:avLst/>
              <a:gdLst/>
              <a:ahLst/>
              <a:cxnLst/>
              <a:rect l="0" t="0" r="0" b="0"/>
              <a:pathLst>
                <a:path w="10529" h="147399">
                  <a:moveTo>
                    <a:pt x="10528" y="0"/>
                  </a:moveTo>
                  <a:lnTo>
                    <a:pt x="2194" y="37477"/>
                  </a:lnTo>
                  <a:lnTo>
                    <a:pt x="433" y="88901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85471" y="209517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04020" y="2232041"/>
              <a:ext cx="176394" cy="165467"/>
            </a:xfrm>
            <a:custGeom>
              <a:avLst/>
              <a:gdLst/>
              <a:ahLst/>
              <a:cxnLst/>
              <a:rect l="0" t="0" r="0" b="0"/>
              <a:pathLst>
                <a:path w="176394" h="165467">
                  <a:moveTo>
                    <a:pt x="113078" y="0"/>
                  </a:moveTo>
                  <a:lnTo>
                    <a:pt x="60373" y="19128"/>
                  </a:lnTo>
                  <a:lnTo>
                    <a:pt x="22285" y="49803"/>
                  </a:lnTo>
                  <a:lnTo>
                    <a:pt x="6498" y="75978"/>
                  </a:lnTo>
                  <a:lnTo>
                    <a:pt x="0" y="111549"/>
                  </a:lnTo>
                  <a:lnTo>
                    <a:pt x="4720" y="131856"/>
                  </a:lnTo>
                  <a:lnTo>
                    <a:pt x="9253" y="140546"/>
                  </a:lnTo>
                  <a:lnTo>
                    <a:pt x="23650" y="153322"/>
                  </a:lnTo>
                  <a:lnTo>
                    <a:pt x="32402" y="158367"/>
                  </a:lnTo>
                  <a:lnTo>
                    <a:pt x="72666" y="165466"/>
                  </a:lnTo>
                  <a:lnTo>
                    <a:pt x="110463" y="161981"/>
                  </a:lnTo>
                  <a:lnTo>
                    <a:pt x="143889" y="147950"/>
                  </a:lnTo>
                  <a:lnTo>
                    <a:pt x="162257" y="129317"/>
                  </a:lnTo>
                  <a:lnTo>
                    <a:pt x="170430" y="117797"/>
                  </a:lnTo>
                  <a:lnTo>
                    <a:pt x="176393" y="92518"/>
                  </a:lnTo>
                  <a:lnTo>
                    <a:pt x="176345" y="79227"/>
                  </a:lnTo>
                  <a:lnTo>
                    <a:pt x="171634" y="69195"/>
                  </a:lnTo>
                  <a:lnTo>
                    <a:pt x="153920" y="54930"/>
                  </a:lnTo>
                  <a:lnTo>
                    <a:pt x="123607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98695" y="2251735"/>
              <a:ext cx="144788" cy="211934"/>
            </a:xfrm>
            <a:custGeom>
              <a:avLst/>
              <a:gdLst/>
              <a:ahLst/>
              <a:cxnLst/>
              <a:rect l="0" t="0" r="0" b="0"/>
              <a:pathLst>
                <a:path w="144788" h="211934">
                  <a:moveTo>
                    <a:pt x="7916" y="96119"/>
                  </a:moveTo>
                  <a:lnTo>
                    <a:pt x="22571" y="140082"/>
                  </a:lnTo>
                  <a:lnTo>
                    <a:pt x="22365" y="144145"/>
                  </a:lnTo>
                  <a:lnTo>
                    <a:pt x="19889" y="144514"/>
                  </a:lnTo>
                  <a:lnTo>
                    <a:pt x="15898" y="142421"/>
                  </a:lnTo>
                  <a:lnTo>
                    <a:pt x="8344" y="130736"/>
                  </a:lnTo>
                  <a:lnTo>
                    <a:pt x="2257" y="112674"/>
                  </a:lnTo>
                  <a:lnTo>
                    <a:pt x="0" y="76198"/>
                  </a:lnTo>
                  <a:lnTo>
                    <a:pt x="7390" y="38094"/>
                  </a:lnTo>
                  <a:lnTo>
                    <a:pt x="17821" y="19248"/>
                  </a:lnTo>
                  <a:lnTo>
                    <a:pt x="33375" y="6192"/>
                  </a:lnTo>
                  <a:lnTo>
                    <a:pt x="42436" y="1073"/>
                  </a:lnTo>
                  <a:lnTo>
                    <a:pt x="53157" y="0"/>
                  </a:lnTo>
                  <a:lnTo>
                    <a:pt x="77546" y="5047"/>
                  </a:lnTo>
                  <a:lnTo>
                    <a:pt x="87092" y="10838"/>
                  </a:lnTo>
                  <a:lnTo>
                    <a:pt x="120710" y="55253"/>
                  </a:lnTo>
                  <a:lnTo>
                    <a:pt x="135833" y="85961"/>
                  </a:lnTo>
                  <a:lnTo>
                    <a:pt x="143018" y="136183"/>
                  </a:lnTo>
                  <a:lnTo>
                    <a:pt x="144437" y="184925"/>
                  </a:lnTo>
                  <a:lnTo>
                    <a:pt x="144787" y="2119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17316" y="2215923"/>
              <a:ext cx="227487" cy="293790"/>
            </a:xfrm>
            <a:custGeom>
              <a:avLst/>
              <a:gdLst/>
              <a:ahLst/>
              <a:cxnLst/>
              <a:rect l="0" t="0" r="0" b="0"/>
              <a:pathLst>
                <a:path w="227487" h="293790">
                  <a:moveTo>
                    <a:pt x="147264" y="5590"/>
                  </a:moveTo>
                  <a:lnTo>
                    <a:pt x="130497" y="0"/>
                  </a:lnTo>
                  <a:lnTo>
                    <a:pt x="112905" y="376"/>
                  </a:lnTo>
                  <a:lnTo>
                    <a:pt x="73017" y="10149"/>
                  </a:lnTo>
                  <a:lnTo>
                    <a:pt x="19410" y="44902"/>
                  </a:lnTo>
                  <a:lnTo>
                    <a:pt x="5433" y="61667"/>
                  </a:lnTo>
                  <a:lnTo>
                    <a:pt x="67" y="71050"/>
                  </a:lnTo>
                  <a:lnTo>
                    <a:pt x="0" y="78476"/>
                  </a:lnTo>
                  <a:lnTo>
                    <a:pt x="3465" y="84596"/>
                  </a:lnTo>
                  <a:lnTo>
                    <a:pt x="9284" y="89846"/>
                  </a:lnTo>
                  <a:lnTo>
                    <a:pt x="16672" y="92176"/>
                  </a:lnTo>
                  <a:lnTo>
                    <a:pt x="69452" y="90359"/>
                  </a:lnTo>
                  <a:lnTo>
                    <a:pt x="128786" y="81556"/>
                  </a:lnTo>
                  <a:lnTo>
                    <a:pt x="153090" y="82636"/>
                  </a:lnTo>
                  <a:lnTo>
                    <a:pt x="171690" y="90915"/>
                  </a:lnTo>
                  <a:lnTo>
                    <a:pt x="202695" y="116464"/>
                  </a:lnTo>
                  <a:lnTo>
                    <a:pt x="217134" y="134416"/>
                  </a:lnTo>
                  <a:lnTo>
                    <a:pt x="225110" y="157212"/>
                  </a:lnTo>
                  <a:lnTo>
                    <a:pt x="227486" y="181772"/>
                  </a:lnTo>
                  <a:lnTo>
                    <a:pt x="216464" y="236848"/>
                  </a:lnTo>
                  <a:lnTo>
                    <a:pt x="201043" y="263103"/>
                  </a:lnTo>
                  <a:lnTo>
                    <a:pt x="185204" y="275238"/>
                  </a:lnTo>
                  <a:lnTo>
                    <a:pt x="146440" y="292560"/>
                  </a:lnTo>
                  <a:lnTo>
                    <a:pt x="125841" y="293789"/>
                  </a:lnTo>
                  <a:lnTo>
                    <a:pt x="63036" y="2793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15649" y="147398"/>
            <a:ext cx="1687101" cy="638169"/>
            <a:chOff x="215649" y="147398"/>
            <a:chExt cx="1687101" cy="638169"/>
          </a:xfrm>
        </p:grpSpPr>
        <p:sp>
          <p:nvSpPr>
            <p:cNvPr id="2" name="Freeform 1"/>
            <p:cNvSpPr/>
            <p:nvPr/>
          </p:nvSpPr>
          <p:spPr>
            <a:xfrm>
              <a:off x="215649" y="147398"/>
              <a:ext cx="258134" cy="638169"/>
            </a:xfrm>
            <a:custGeom>
              <a:avLst/>
              <a:gdLst/>
              <a:ahLst/>
              <a:cxnLst/>
              <a:rect l="0" t="0" r="0" b="0"/>
              <a:pathLst>
                <a:path w="258134" h="638169">
                  <a:moveTo>
                    <a:pt x="37034" y="0"/>
                  </a:moveTo>
                  <a:lnTo>
                    <a:pt x="29799" y="28726"/>
                  </a:lnTo>
                  <a:lnTo>
                    <a:pt x="27482" y="77922"/>
                  </a:lnTo>
                  <a:lnTo>
                    <a:pt x="26795" y="130063"/>
                  </a:lnTo>
                  <a:lnTo>
                    <a:pt x="27761" y="180217"/>
                  </a:lnTo>
                  <a:lnTo>
                    <a:pt x="31737" y="242269"/>
                  </a:lnTo>
                  <a:lnTo>
                    <a:pt x="28831" y="285490"/>
                  </a:lnTo>
                  <a:lnTo>
                    <a:pt x="27539" y="331996"/>
                  </a:lnTo>
                  <a:lnTo>
                    <a:pt x="21223" y="381859"/>
                  </a:lnTo>
                  <a:lnTo>
                    <a:pt x="15844" y="438554"/>
                  </a:lnTo>
                  <a:lnTo>
                    <a:pt x="7849" y="501053"/>
                  </a:lnTo>
                  <a:lnTo>
                    <a:pt x="6160" y="556732"/>
                  </a:lnTo>
                  <a:lnTo>
                    <a:pt x="2540" y="607155"/>
                  </a:lnTo>
                  <a:lnTo>
                    <a:pt x="0" y="622359"/>
                  </a:lnTo>
                  <a:lnTo>
                    <a:pt x="1816" y="631325"/>
                  </a:lnTo>
                  <a:lnTo>
                    <a:pt x="6537" y="636133"/>
                  </a:lnTo>
                  <a:lnTo>
                    <a:pt x="13193" y="638168"/>
                  </a:lnTo>
                  <a:lnTo>
                    <a:pt x="33067" y="634191"/>
                  </a:lnTo>
                  <a:lnTo>
                    <a:pt x="83954" y="618162"/>
                  </a:lnTo>
                  <a:lnTo>
                    <a:pt x="146302" y="610967"/>
                  </a:lnTo>
                  <a:lnTo>
                    <a:pt x="204891" y="602613"/>
                  </a:lnTo>
                  <a:lnTo>
                    <a:pt x="258133" y="60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23444" y="441834"/>
              <a:ext cx="217450" cy="295161"/>
            </a:xfrm>
            <a:custGeom>
              <a:avLst/>
              <a:gdLst/>
              <a:ahLst/>
              <a:cxnLst/>
              <a:rect l="0" t="0" r="0" b="0"/>
              <a:pathLst>
                <a:path w="217450" h="295161">
                  <a:moveTo>
                    <a:pt x="18752" y="126704"/>
                  </a:moveTo>
                  <a:lnTo>
                    <a:pt x="81033" y="108746"/>
                  </a:lnTo>
                  <a:lnTo>
                    <a:pt x="143360" y="91555"/>
                  </a:lnTo>
                  <a:lnTo>
                    <a:pt x="197508" y="62602"/>
                  </a:lnTo>
                  <a:lnTo>
                    <a:pt x="208113" y="55893"/>
                  </a:lnTo>
                  <a:lnTo>
                    <a:pt x="214013" y="47912"/>
                  </a:lnTo>
                  <a:lnTo>
                    <a:pt x="216776" y="39081"/>
                  </a:lnTo>
                  <a:lnTo>
                    <a:pt x="217449" y="29684"/>
                  </a:lnTo>
                  <a:lnTo>
                    <a:pt x="214388" y="21080"/>
                  </a:lnTo>
                  <a:lnTo>
                    <a:pt x="201628" y="5281"/>
                  </a:lnTo>
                  <a:lnTo>
                    <a:pt x="193312" y="1302"/>
                  </a:lnTo>
                  <a:lnTo>
                    <a:pt x="174713" y="0"/>
                  </a:lnTo>
                  <a:lnTo>
                    <a:pt x="113336" y="14985"/>
                  </a:lnTo>
                  <a:lnTo>
                    <a:pt x="50522" y="56959"/>
                  </a:lnTo>
                  <a:lnTo>
                    <a:pt x="28036" y="78873"/>
                  </a:lnTo>
                  <a:lnTo>
                    <a:pt x="5475" y="127338"/>
                  </a:lnTo>
                  <a:lnTo>
                    <a:pt x="0" y="164067"/>
                  </a:lnTo>
                  <a:lnTo>
                    <a:pt x="3968" y="204585"/>
                  </a:lnTo>
                  <a:lnTo>
                    <a:pt x="18141" y="240637"/>
                  </a:lnTo>
                  <a:lnTo>
                    <a:pt x="57611" y="290870"/>
                  </a:lnTo>
                  <a:lnTo>
                    <a:pt x="65715" y="294639"/>
                  </a:lnTo>
                  <a:lnTo>
                    <a:pt x="113509" y="2951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38077" y="515756"/>
              <a:ext cx="183146" cy="242296"/>
            </a:xfrm>
            <a:custGeom>
              <a:avLst/>
              <a:gdLst/>
              <a:ahLst/>
              <a:cxnLst/>
              <a:rect l="0" t="0" r="0" b="0"/>
              <a:pathLst>
                <a:path w="183146" h="242296">
                  <a:moveTo>
                    <a:pt x="130503" y="147539"/>
                  </a:moveTo>
                  <a:lnTo>
                    <a:pt x="138836" y="110061"/>
                  </a:lnTo>
                  <a:lnTo>
                    <a:pt x="137261" y="75213"/>
                  </a:lnTo>
                  <a:lnTo>
                    <a:pt x="126249" y="31997"/>
                  </a:lnTo>
                  <a:lnTo>
                    <a:pt x="110655" y="5809"/>
                  </a:lnTo>
                  <a:lnTo>
                    <a:pt x="103233" y="1580"/>
                  </a:lnTo>
                  <a:lnTo>
                    <a:pt x="85628" y="0"/>
                  </a:lnTo>
                  <a:lnTo>
                    <a:pt x="55985" y="5688"/>
                  </a:lnTo>
                  <a:lnTo>
                    <a:pt x="38502" y="17813"/>
                  </a:lnTo>
                  <a:lnTo>
                    <a:pt x="24103" y="34901"/>
                  </a:lnTo>
                  <a:lnTo>
                    <a:pt x="5327" y="77586"/>
                  </a:lnTo>
                  <a:lnTo>
                    <a:pt x="0" y="104750"/>
                  </a:lnTo>
                  <a:lnTo>
                    <a:pt x="2408" y="152928"/>
                  </a:lnTo>
                  <a:lnTo>
                    <a:pt x="6934" y="215371"/>
                  </a:lnTo>
                  <a:lnTo>
                    <a:pt x="9519" y="227855"/>
                  </a:lnTo>
                  <a:lnTo>
                    <a:pt x="15922" y="235008"/>
                  </a:lnTo>
                  <a:lnTo>
                    <a:pt x="24870" y="238607"/>
                  </a:lnTo>
                  <a:lnTo>
                    <a:pt x="35514" y="239836"/>
                  </a:lnTo>
                  <a:lnTo>
                    <a:pt x="43780" y="235977"/>
                  </a:lnTo>
                  <a:lnTo>
                    <a:pt x="56085" y="219210"/>
                  </a:lnTo>
                  <a:lnTo>
                    <a:pt x="79581" y="170318"/>
                  </a:lnTo>
                  <a:lnTo>
                    <a:pt x="92818" y="107269"/>
                  </a:lnTo>
                  <a:lnTo>
                    <a:pt x="94851" y="104315"/>
                  </a:lnTo>
                  <a:lnTo>
                    <a:pt x="96207" y="107024"/>
                  </a:lnTo>
                  <a:lnTo>
                    <a:pt x="110132" y="167465"/>
                  </a:lnTo>
                  <a:lnTo>
                    <a:pt x="117940" y="187981"/>
                  </a:lnTo>
                  <a:lnTo>
                    <a:pt x="129209" y="204897"/>
                  </a:lnTo>
                  <a:lnTo>
                    <a:pt x="145135" y="217095"/>
                  </a:lnTo>
                  <a:lnTo>
                    <a:pt x="183145" y="242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52099" y="497766"/>
              <a:ext cx="224041" cy="213863"/>
            </a:xfrm>
            <a:custGeom>
              <a:avLst/>
              <a:gdLst/>
              <a:ahLst/>
              <a:cxnLst/>
              <a:rect l="0" t="0" r="0" b="0"/>
              <a:pathLst>
                <a:path w="224041" h="213863">
                  <a:moveTo>
                    <a:pt x="127051" y="18130"/>
                  </a:moveTo>
                  <a:lnTo>
                    <a:pt x="115872" y="6952"/>
                  </a:lnTo>
                  <a:lnTo>
                    <a:pt x="97906" y="1463"/>
                  </a:lnTo>
                  <a:lnTo>
                    <a:pt x="86564" y="0"/>
                  </a:lnTo>
                  <a:lnTo>
                    <a:pt x="64603" y="4613"/>
                  </a:lnTo>
                  <a:lnTo>
                    <a:pt x="21909" y="26638"/>
                  </a:lnTo>
                  <a:lnTo>
                    <a:pt x="7011" y="42968"/>
                  </a:lnTo>
                  <a:lnTo>
                    <a:pt x="1401" y="52236"/>
                  </a:lnTo>
                  <a:lnTo>
                    <a:pt x="0" y="61925"/>
                  </a:lnTo>
                  <a:lnTo>
                    <a:pt x="4683" y="82048"/>
                  </a:lnTo>
                  <a:lnTo>
                    <a:pt x="10378" y="89988"/>
                  </a:lnTo>
                  <a:lnTo>
                    <a:pt x="26063" y="101929"/>
                  </a:lnTo>
                  <a:lnTo>
                    <a:pt x="44733" y="104897"/>
                  </a:lnTo>
                  <a:lnTo>
                    <a:pt x="102952" y="101522"/>
                  </a:lnTo>
                  <a:lnTo>
                    <a:pt x="125699" y="96917"/>
                  </a:lnTo>
                  <a:lnTo>
                    <a:pt x="150627" y="100330"/>
                  </a:lnTo>
                  <a:lnTo>
                    <a:pt x="199168" y="121585"/>
                  </a:lnTo>
                  <a:lnTo>
                    <a:pt x="214865" y="137809"/>
                  </a:lnTo>
                  <a:lnTo>
                    <a:pt x="220689" y="147049"/>
                  </a:lnTo>
                  <a:lnTo>
                    <a:pt x="224040" y="166674"/>
                  </a:lnTo>
                  <a:lnTo>
                    <a:pt x="223296" y="176821"/>
                  </a:lnTo>
                  <a:lnTo>
                    <a:pt x="213110" y="194334"/>
                  </a:lnTo>
                  <a:lnTo>
                    <a:pt x="205481" y="202280"/>
                  </a:lnTo>
                  <a:lnTo>
                    <a:pt x="184525" y="211108"/>
                  </a:lnTo>
                  <a:lnTo>
                    <a:pt x="158444" y="213862"/>
                  </a:lnTo>
                  <a:lnTo>
                    <a:pt x="97160" y="206098"/>
                  </a:lnTo>
                  <a:lnTo>
                    <a:pt x="53351" y="197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95939" y="200041"/>
              <a:ext cx="20082" cy="515897"/>
            </a:xfrm>
            <a:custGeom>
              <a:avLst/>
              <a:gdLst/>
              <a:ahLst/>
              <a:cxnLst/>
              <a:rect l="0" t="0" r="0" b="0"/>
              <a:pathLst>
                <a:path w="20082" h="515897">
                  <a:moveTo>
                    <a:pt x="9553" y="0"/>
                  </a:moveTo>
                  <a:lnTo>
                    <a:pt x="2317" y="28726"/>
                  </a:lnTo>
                  <a:lnTo>
                    <a:pt x="0" y="79091"/>
                  </a:lnTo>
                  <a:lnTo>
                    <a:pt x="483" y="136128"/>
                  </a:lnTo>
                  <a:lnTo>
                    <a:pt x="7515" y="186043"/>
                  </a:lnTo>
                  <a:lnTo>
                    <a:pt x="15838" y="244247"/>
                  </a:lnTo>
                  <a:lnTo>
                    <a:pt x="18824" y="305946"/>
                  </a:lnTo>
                  <a:lnTo>
                    <a:pt x="19709" y="367511"/>
                  </a:lnTo>
                  <a:lnTo>
                    <a:pt x="19971" y="422147"/>
                  </a:lnTo>
                  <a:lnTo>
                    <a:pt x="20059" y="480004"/>
                  </a:lnTo>
                  <a:lnTo>
                    <a:pt x="20081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79150" y="379025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25734" y="8334"/>
                  </a:lnTo>
                  <a:lnTo>
                    <a:pt x="174311" y="15684"/>
                  </a:lnTo>
                  <a:lnTo>
                    <a:pt x="117923" y="19996"/>
                  </a:lnTo>
                  <a:lnTo>
                    <a:pt x="54792" y="208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30228" y="207885"/>
              <a:ext cx="249089" cy="450650"/>
            </a:xfrm>
            <a:custGeom>
              <a:avLst/>
              <a:gdLst/>
              <a:ahLst/>
              <a:cxnLst/>
              <a:rect l="0" t="0" r="0" b="0"/>
              <a:pathLst>
                <a:path w="249089" h="450650">
                  <a:moveTo>
                    <a:pt x="249088" y="65855"/>
                  </a:moveTo>
                  <a:lnTo>
                    <a:pt x="228844" y="21893"/>
                  </a:lnTo>
                  <a:lnTo>
                    <a:pt x="210065" y="8102"/>
                  </a:lnTo>
                  <a:lnTo>
                    <a:pt x="198506" y="2787"/>
                  </a:lnTo>
                  <a:lnTo>
                    <a:pt x="170065" y="0"/>
                  </a:lnTo>
                  <a:lnTo>
                    <a:pt x="140267" y="3831"/>
                  </a:lnTo>
                  <a:lnTo>
                    <a:pt x="115325" y="13333"/>
                  </a:lnTo>
                  <a:lnTo>
                    <a:pt x="63973" y="61201"/>
                  </a:lnTo>
                  <a:lnTo>
                    <a:pt x="29118" y="115412"/>
                  </a:lnTo>
                  <a:lnTo>
                    <a:pt x="8542" y="176207"/>
                  </a:lnTo>
                  <a:lnTo>
                    <a:pt x="0" y="220995"/>
                  </a:lnTo>
                  <a:lnTo>
                    <a:pt x="589" y="269360"/>
                  </a:lnTo>
                  <a:lnTo>
                    <a:pt x="5679" y="322733"/>
                  </a:lnTo>
                  <a:lnTo>
                    <a:pt x="23496" y="378336"/>
                  </a:lnTo>
                  <a:lnTo>
                    <a:pt x="36131" y="406337"/>
                  </a:lnTo>
                  <a:lnTo>
                    <a:pt x="55784" y="428141"/>
                  </a:lnTo>
                  <a:lnTo>
                    <a:pt x="67576" y="437230"/>
                  </a:lnTo>
                  <a:lnTo>
                    <a:pt x="96276" y="447330"/>
                  </a:lnTo>
                  <a:lnTo>
                    <a:pt x="126189" y="450649"/>
                  </a:lnTo>
                  <a:lnTo>
                    <a:pt x="185917" y="4448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49135" y="494839"/>
              <a:ext cx="153615" cy="185265"/>
            </a:xfrm>
            <a:custGeom>
              <a:avLst/>
              <a:gdLst/>
              <a:ahLst/>
              <a:cxnLst/>
              <a:rect l="0" t="0" r="0" b="0"/>
              <a:pathLst>
                <a:path w="153615" h="185265">
                  <a:moveTo>
                    <a:pt x="93352" y="0"/>
                  </a:moveTo>
                  <a:lnTo>
                    <a:pt x="50660" y="14572"/>
                  </a:lnTo>
                  <a:lnTo>
                    <a:pt x="14599" y="39403"/>
                  </a:lnTo>
                  <a:lnTo>
                    <a:pt x="5708" y="59237"/>
                  </a:lnTo>
                  <a:lnTo>
                    <a:pt x="0" y="115686"/>
                  </a:lnTo>
                  <a:lnTo>
                    <a:pt x="5459" y="139543"/>
                  </a:lnTo>
                  <a:lnTo>
                    <a:pt x="16853" y="157946"/>
                  </a:lnTo>
                  <a:lnTo>
                    <a:pt x="33616" y="173923"/>
                  </a:lnTo>
                  <a:lnTo>
                    <a:pt x="55884" y="182584"/>
                  </a:lnTo>
                  <a:lnTo>
                    <a:pt x="80209" y="185264"/>
                  </a:lnTo>
                  <a:lnTo>
                    <a:pt x="102718" y="182555"/>
                  </a:lnTo>
                  <a:lnTo>
                    <a:pt x="121301" y="171213"/>
                  </a:lnTo>
                  <a:lnTo>
                    <a:pt x="136189" y="153303"/>
                  </a:lnTo>
                  <a:lnTo>
                    <a:pt x="146706" y="129746"/>
                  </a:lnTo>
                  <a:lnTo>
                    <a:pt x="153614" y="84587"/>
                  </a:lnTo>
                  <a:lnTo>
                    <a:pt x="148991" y="60601"/>
                  </a:lnTo>
                  <a:lnTo>
                    <a:pt x="144482" y="50929"/>
                  </a:lnTo>
                  <a:lnTo>
                    <a:pt x="126995" y="33943"/>
                  </a:lnTo>
                  <a:lnTo>
                    <a:pt x="103625" y="20935"/>
                  </a:lnTo>
                  <a:lnTo>
                    <a:pt x="5123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930491" y="510339"/>
            <a:ext cx="929518" cy="195071"/>
            <a:chOff x="1930491" y="510339"/>
            <a:chExt cx="929518" cy="195071"/>
          </a:xfrm>
        </p:grpSpPr>
        <p:sp>
          <p:nvSpPr>
            <p:cNvPr id="11" name="Freeform 10"/>
            <p:cNvSpPr/>
            <p:nvPr/>
          </p:nvSpPr>
          <p:spPr>
            <a:xfrm>
              <a:off x="1930491" y="525950"/>
              <a:ext cx="206795" cy="160765"/>
            </a:xfrm>
            <a:custGeom>
              <a:avLst/>
              <a:gdLst/>
              <a:ahLst/>
              <a:cxnLst/>
              <a:rect l="0" t="0" r="0" b="0"/>
              <a:pathLst>
                <a:path w="206795" h="160765">
                  <a:moveTo>
                    <a:pt x="6752" y="42588"/>
                  </a:moveTo>
                  <a:lnTo>
                    <a:pt x="3632" y="85280"/>
                  </a:lnTo>
                  <a:lnTo>
                    <a:pt x="686" y="106016"/>
                  </a:lnTo>
                  <a:lnTo>
                    <a:pt x="2088" y="147924"/>
                  </a:lnTo>
                  <a:lnTo>
                    <a:pt x="0" y="160764"/>
                  </a:lnTo>
                  <a:lnTo>
                    <a:pt x="11221" y="124586"/>
                  </a:lnTo>
                  <a:lnTo>
                    <a:pt x="11468" y="104768"/>
                  </a:lnTo>
                  <a:lnTo>
                    <a:pt x="10018" y="83092"/>
                  </a:lnTo>
                  <a:lnTo>
                    <a:pt x="16948" y="46920"/>
                  </a:lnTo>
                  <a:lnTo>
                    <a:pt x="27271" y="28526"/>
                  </a:lnTo>
                  <a:lnTo>
                    <a:pt x="34470" y="25025"/>
                  </a:lnTo>
                  <a:lnTo>
                    <a:pt x="42778" y="25030"/>
                  </a:lnTo>
                  <a:lnTo>
                    <a:pt x="60198" y="31275"/>
                  </a:lnTo>
                  <a:lnTo>
                    <a:pt x="75740" y="41850"/>
                  </a:lnTo>
                  <a:lnTo>
                    <a:pt x="87326" y="60587"/>
                  </a:lnTo>
                  <a:lnTo>
                    <a:pt x="95205" y="84513"/>
                  </a:lnTo>
                  <a:lnTo>
                    <a:pt x="98707" y="110745"/>
                  </a:lnTo>
                  <a:lnTo>
                    <a:pt x="97301" y="117272"/>
                  </a:lnTo>
                  <a:lnTo>
                    <a:pt x="94024" y="119283"/>
                  </a:lnTo>
                  <a:lnTo>
                    <a:pt x="89500" y="118285"/>
                  </a:lnTo>
                  <a:lnTo>
                    <a:pt x="86484" y="112940"/>
                  </a:lnTo>
                  <a:lnTo>
                    <a:pt x="81246" y="57846"/>
                  </a:lnTo>
                  <a:lnTo>
                    <a:pt x="87044" y="37281"/>
                  </a:lnTo>
                  <a:lnTo>
                    <a:pt x="109830" y="5015"/>
                  </a:lnTo>
                  <a:lnTo>
                    <a:pt x="117584" y="1162"/>
                  </a:lnTo>
                  <a:lnTo>
                    <a:pt x="135560" y="0"/>
                  </a:lnTo>
                  <a:lnTo>
                    <a:pt x="144096" y="3668"/>
                  </a:lnTo>
                  <a:lnTo>
                    <a:pt x="159821" y="17101"/>
                  </a:lnTo>
                  <a:lnTo>
                    <a:pt x="176238" y="44395"/>
                  </a:lnTo>
                  <a:lnTo>
                    <a:pt x="199557" y="105918"/>
                  </a:lnTo>
                  <a:lnTo>
                    <a:pt x="206794" y="1584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47813" y="529228"/>
              <a:ext cx="263214" cy="134068"/>
            </a:xfrm>
            <a:custGeom>
              <a:avLst/>
              <a:gdLst/>
              <a:ahLst/>
              <a:cxnLst/>
              <a:rect l="0" t="0" r="0" b="0"/>
              <a:pathLst>
                <a:path w="263214" h="134068">
                  <a:moveTo>
                    <a:pt x="0" y="39310"/>
                  </a:moveTo>
                  <a:lnTo>
                    <a:pt x="19128" y="93185"/>
                  </a:lnTo>
                  <a:lnTo>
                    <a:pt x="30338" y="113558"/>
                  </a:lnTo>
                  <a:lnTo>
                    <a:pt x="33094" y="114545"/>
                  </a:lnTo>
                  <a:lnTo>
                    <a:pt x="33042" y="52650"/>
                  </a:lnTo>
                  <a:lnTo>
                    <a:pt x="41246" y="20256"/>
                  </a:lnTo>
                  <a:lnTo>
                    <a:pt x="51867" y="3156"/>
                  </a:lnTo>
                  <a:lnTo>
                    <a:pt x="57975" y="0"/>
                  </a:lnTo>
                  <a:lnTo>
                    <a:pt x="64386" y="235"/>
                  </a:lnTo>
                  <a:lnTo>
                    <a:pt x="77749" y="6736"/>
                  </a:lnTo>
                  <a:lnTo>
                    <a:pt x="91487" y="17424"/>
                  </a:lnTo>
                  <a:lnTo>
                    <a:pt x="106786" y="42184"/>
                  </a:lnTo>
                  <a:lnTo>
                    <a:pt x="120096" y="73803"/>
                  </a:lnTo>
                  <a:lnTo>
                    <a:pt x="118772" y="55510"/>
                  </a:lnTo>
                  <a:lnTo>
                    <a:pt x="122198" y="37151"/>
                  </a:lnTo>
                  <a:lnTo>
                    <a:pt x="136292" y="12674"/>
                  </a:lnTo>
                  <a:lnTo>
                    <a:pt x="144674" y="7515"/>
                  </a:lnTo>
                  <a:lnTo>
                    <a:pt x="166465" y="1782"/>
                  </a:lnTo>
                  <a:lnTo>
                    <a:pt x="176487" y="2593"/>
                  </a:lnTo>
                  <a:lnTo>
                    <a:pt x="193862" y="9734"/>
                  </a:lnTo>
                  <a:lnTo>
                    <a:pt x="216798" y="26907"/>
                  </a:lnTo>
                  <a:lnTo>
                    <a:pt x="232822" y="52403"/>
                  </a:lnTo>
                  <a:lnTo>
                    <a:pt x="255990" y="113235"/>
                  </a:lnTo>
                  <a:lnTo>
                    <a:pt x="263213" y="134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28896" y="514293"/>
              <a:ext cx="141318" cy="172951"/>
            </a:xfrm>
            <a:custGeom>
              <a:avLst/>
              <a:gdLst/>
              <a:ahLst/>
              <a:cxnLst/>
              <a:rect l="0" t="0" r="0" b="0"/>
              <a:pathLst>
                <a:path w="141318" h="172951">
                  <a:moveTo>
                    <a:pt x="97943" y="12131"/>
                  </a:moveTo>
                  <a:lnTo>
                    <a:pt x="86765" y="953"/>
                  </a:lnTo>
                  <a:lnTo>
                    <a:pt x="81132" y="0"/>
                  </a:lnTo>
                  <a:lnTo>
                    <a:pt x="75037" y="1704"/>
                  </a:lnTo>
                  <a:lnTo>
                    <a:pt x="42856" y="21250"/>
                  </a:lnTo>
                  <a:lnTo>
                    <a:pt x="18580" y="52008"/>
                  </a:lnTo>
                  <a:lnTo>
                    <a:pt x="2158" y="85168"/>
                  </a:lnTo>
                  <a:lnTo>
                    <a:pt x="0" y="109713"/>
                  </a:lnTo>
                  <a:lnTo>
                    <a:pt x="1062" y="122809"/>
                  </a:lnTo>
                  <a:lnTo>
                    <a:pt x="11601" y="143600"/>
                  </a:lnTo>
                  <a:lnTo>
                    <a:pt x="27983" y="159469"/>
                  </a:lnTo>
                  <a:lnTo>
                    <a:pt x="46962" y="170422"/>
                  </a:lnTo>
                  <a:lnTo>
                    <a:pt x="67096" y="172950"/>
                  </a:lnTo>
                  <a:lnTo>
                    <a:pt x="86573" y="169004"/>
                  </a:lnTo>
                  <a:lnTo>
                    <a:pt x="118140" y="147407"/>
                  </a:lnTo>
                  <a:lnTo>
                    <a:pt x="131486" y="133085"/>
                  </a:lnTo>
                  <a:lnTo>
                    <a:pt x="141317" y="115022"/>
                  </a:lnTo>
                  <a:lnTo>
                    <a:pt x="140227" y="89056"/>
                  </a:lnTo>
                  <a:lnTo>
                    <a:pt x="126459" y="47792"/>
                  </a:lnTo>
                  <a:lnTo>
                    <a:pt x="112956" y="26811"/>
                  </a:lnTo>
                  <a:lnTo>
                    <a:pt x="95257" y="13586"/>
                  </a:lnTo>
                  <a:lnTo>
                    <a:pt x="86794" y="10762"/>
                  </a:lnTo>
                  <a:lnTo>
                    <a:pt x="55829" y="121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63709" y="510339"/>
              <a:ext cx="196300" cy="195071"/>
            </a:xfrm>
            <a:custGeom>
              <a:avLst/>
              <a:gdLst/>
              <a:ahLst/>
              <a:cxnLst/>
              <a:rect l="0" t="0" r="0" b="0"/>
              <a:pathLst>
                <a:path w="196300" h="195071">
                  <a:moveTo>
                    <a:pt x="0" y="26614"/>
                  </a:moveTo>
                  <a:lnTo>
                    <a:pt x="9066" y="85231"/>
                  </a:lnTo>
                  <a:lnTo>
                    <a:pt x="21789" y="141828"/>
                  </a:lnTo>
                  <a:lnTo>
                    <a:pt x="36362" y="187972"/>
                  </a:lnTo>
                  <a:lnTo>
                    <a:pt x="24923" y="148144"/>
                  </a:lnTo>
                  <a:lnTo>
                    <a:pt x="21821" y="90568"/>
                  </a:lnTo>
                  <a:lnTo>
                    <a:pt x="26797" y="39377"/>
                  </a:lnTo>
                  <a:lnTo>
                    <a:pt x="41346" y="11808"/>
                  </a:lnTo>
                  <a:lnTo>
                    <a:pt x="49791" y="6215"/>
                  </a:lnTo>
                  <a:lnTo>
                    <a:pt x="71652" y="0"/>
                  </a:lnTo>
                  <a:lnTo>
                    <a:pt x="93847" y="3477"/>
                  </a:lnTo>
                  <a:lnTo>
                    <a:pt x="114240" y="13991"/>
                  </a:lnTo>
                  <a:lnTo>
                    <a:pt x="153749" y="59310"/>
                  </a:lnTo>
                  <a:lnTo>
                    <a:pt x="187409" y="121468"/>
                  </a:lnTo>
                  <a:lnTo>
                    <a:pt x="196299" y="158574"/>
                  </a:lnTo>
                  <a:lnTo>
                    <a:pt x="195259" y="176120"/>
                  </a:lnTo>
                  <a:lnTo>
                    <a:pt x="189513" y="1950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143366" y="63170"/>
            <a:ext cx="4034368" cy="547483"/>
            <a:chOff x="3143366" y="63170"/>
            <a:chExt cx="4034368" cy="547483"/>
          </a:xfrm>
        </p:grpSpPr>
        <p:sp>
          <p:nvSpPr>
            <p:cNvPr id="16" name="Freeform 15"/>
            <p:cNvSpPr/>
            <p:nvPr/>
          </p:nvSpPr>
          <p:spPr>
            <a:xfrm>
              <a:off x="3143366" y="264194"/>
              <a:ext cx="359907" cy="346459"/>
            </a:xfrm>
            <a:custGeom>
              <a:avLst/>
              <a:gdLst/>
              <a:ahLst/>
              <a:cxnLst/>
              <a:rect l="0" t="0" r="0" b="0"/>
              <a:pathLst>
                <a:path w="359907" h="346459">
                  <a:moveTo>
                    <a:pt x="88882" y="346458"/>
                  </a:moveTo>
                  <a:lnTo>
                    <a:pt x="77430" y="297528"/>
                  </a:lnTo>
                  <a:lnTo>
                    <a:pt x="64133" y="238397"/>
                  </a:lnTo>
                  <a:lnTo>
                    <a:pt x="43006" y="182827"/>
                  </a:lnTo>
                  <a:lnTo>
                    <a:pt x="22631" y="125995"/>
                  </a:lnTo>
                  <a:lnTo>
                    <a:pt x="4711" y="72801"/>
                  </a:lnTo>
                  <a:lnTo>
                    <a:pt x="0" y="51698"/>
                  </a:lnTo>
                  <a:lnTo>
                    <a:pt x="1806" y="30620"/>
                  </a:lnTo>
                  <a:lnTo>
                    <a:pt x="6265" y="22426"/>
                  </a:lnTo>
                  <a:lnTo>
                    <a:pt x="20578" y="10201"/>
                  </a:lnTo>
                  <a:lnTo>
                    <a:pt x="41757" y="3988"/>
                  </a:lnTo>
                  <a:lnTo>
                    <a:pt x="99071" y="0"/>
                  </a:lnTo>
                  <a:lnTo>
                    <a:pt x="158312" y="8787"/>
                  </a:lnTo>
                  <a:lnTo>
                    <a:pt x="215074" y="28720"/>
                  </a:lnTo>
                  <a:lnTo>
                    <a:pt x="242064" y="39125"/>
                  </a:lnTo>
                  <a:lnTo>
                    <a:pt x="275819" y="64714"/>
                  </a:lnTo>
                  <a:lnTo>
                    <a:pt x="323485" y="119516"/>
                  </a:lnTo>
                  <a:lnTo>
                    <a:pt x="353455" y="177002"/>
                  </a:lnTo>
                  <a:lnTo>
                    <a:pt x="359906" y="214881"/>
                  </a:lnTo>
                  <a:lnTo>
                    <a:pt x="356229" y="250151"/>
                  </a:lnTo>
                  <a:lnTo>
                    <a:pt x="344574" y="268950"/>
                  </a:lnTo>
                  <a:lnTo>
                    <a:pt x="327695" y="283934"/>
                  </a:lnTo>
                  <a:lnTo>
                    <a:pt x="266404" y="316870"/>
                  </a:lnTo>
                  <a:lnTo>
                    <a:pt x="214242" y="326836"/>
                  </a:lnTo>
                  <a:lnTo>
                    <a:pt x="152140" y="340798"/>
                  </a:lnTo>
                  <a:lnTo>
                    <a:pt x="99411" y="3359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05989" y="397633"/>
              <a:ext cx="156924" cy="160378"/>
            </a:xfrm>
            <a:custGeom>
              <a:avLst/>
              <a:gdLst/>
              <a:ahLst/>
              <a:cxnLst/>
              <a:rect l="0" t="0" r="0" b="0"/>
              <a:pathLst>
                <a:path w="156924" h="160378">
                  <a:moveTo>
                    <a:pt x="0" y="76149"/>
                  </a:moveTo>
                  <a:lnTo>
                    <a:pt x="42692" y="73029"/>
                  </a:lnTo>
                  <a:lnTo>
                    <a:pt x="95521" y="61495"/>
                  </a:lnTo>
                  <a:lnTo>
                    <a:pt x="133977" y="45811"/>
                  </a:lnTo>
                  <a:lnTo>
                    <a:pt x="150403" y="29910"/>
                  </a:lnTo>
                  <a:lnTo>
                    <a:pt x="156421" y="20756"/>
                  </a:lnTo>
                  <a:lnTo>
                    <a:pt x="156923" y="13484"/>
                  </a:lnTo>
                  <a:lnTo>
                    <a:pt x="153748" y="7466"/>
                  </a:lnTo>
                  <a:lnTo>
                    <a:pt x="148123" y="2284"/>
                  </a:lnTo>
                  <a:lnTo>
                    <a:pt x="140862" y="0"/>
                  </a:lnTo>
                  <a:lnTo>
                    <a:pt x="123437" y="581"/>
                  </a:lnTo>
                  <a:lnTo>
                    <a:pt x="93896" y="13074"/>
                  </a:lnTo>
                  <a:lnTo>
                    <a:pt x="79556" y="28228"/>
                  </a:lnTo>
                  <a:lnTo>
                    <a:pt x="60819" y="66553"/>
                  </a:lnTo>
                  <a:lnTo>
                    <a:pt x="55066" y="103071"/>
                  </a:lnTo>
                  <a:lnTo>
                    <a:pt x="59959" y="126719"/>
                  </a:lnTo>
                  <a:lnTo>
                    <a:pt x="64539" y="137938"/>
                  </a:lnTo>
                  <a:lnTo>
                    <a:pt x="72272" y="145418"/>
                  </a:lnTo>
                  <a:lnTo>
                    <a:pt x="115814" y="1603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70844" y="412038"/>
              <a:ext cx="203644" cy="167030"/>
            </a:xfrm>
            <a:custGeom>
              <a:avLst/>
              <a:gdLst/>
              <a:ahLst/>
              <a:cxnLst/>
              <a:rect l="0" t="0" r="0" b="0"/>
              <a:pathLst>
                <a:path w="203644" h="167030">
                  <a:moveTo>
                    <a:pt x="24658" y="51215"/>
                  </a:moveTo>
                  <a:lnTo>
                    <a:pt x="27778" y="93907"/>
                  </a:lnTo>
                  <a:lnTo>
                    <a:pt x="39312" y="135558"/>
                  </a:lnTo>
                  <a:lnTo>
                    <a:pt x="39107" y="140199"/>
                  </a:lnTo>
                  <a:lnTo>
                    <a:pt x="36630" y="140953"/>
                  </a:lnTo>
                  <a:lnTo>
                    <a:pt x="32640" y="139117"/>
                  </a:lnTo>
                  <a:lnTo>
                    <a:pt x="15845" y="114175"/>
                  </a:lnTo>
                  <a:lnTo>
                    <a:pt x="1640" y="77149"/>
                  </a:lnTo>
                  <a:lnTo>
                    <a:pt x="0" y="53383"/>
                  </a:lnTo>
                  <a:lnTo>
                    <a:pt x="8479" y="9530"/>
                  </a:lnTo>
                  <a:lnTo>
                    <a:pt x="15042" y="3538"/>
                  </a:lnTo>
                  <a:lnTo>
                    <a:pt x="24097" y="713"/>
                  </a:lnTo>
                  <a:lnTo>
                    <a:pt x="34812" y="0"/>
                  </a:lnTo>
                  <a:lnTo>
                    <a:pt x="56077" y="5446"/>
                  </a:lnTo>
                  <a:lnTo>
                    <a:pt x="108864" y="35743"/>
                  </a:lnTo>
                  <a:lnTo>
                    <a:pt x="155937" y="83536"/>
                  </a:lnTo>
                  <a:lnTo>
                    <a:pt x="190885" y="146036"/>
                  </a:lnTo>
                  <a:lnTo>
                    <a:pt x="203643" y="1670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87355" y="389554"/>
              <a:ext cx="141726" cy="163271"/>
            </a:xfrm>
            <a:custGeom>
              <a:avLst/>
              <a:gdLst/>
              <a:ahLst/>
              <a:cxnLst/>
              <a:rect l="0" t="0" r="0" b="0"/>
              <a:pathLst>
                <a:path w="141726" h="163271">
                  <a:moveTo>
                    <a:pt x="113474" y="21057"/>
                  </a:moveTo>
                  <a:lnTo>
                    <a:pt x="96706" y="15468"/>
                  </a:lnTo>
                  <a:lnTo>
                    <a:pt x="63922" y="17581"/>
                  </a:lnTo>
                  <a:lnTo>
                    <a:pt x="44267" y="25751"/>
                  </a:lnTo>
                  <a:lnTo>
                    <a:pt x="35751" y="31205"/>
                  </a:lnTo>
                  <a:lnTo>
                    <a:pt x="23168" y="46624"/>
                  </a:lnTo>
                  <a:lnTo>
                    <a:pt x="5558" y="85119"/>
                  </a:lnTo>
                  <a:lnTo>
                    <a:pt x="0" y="121667"/>
                  </a:lnTo>
                  <a:lnTo>
                    <a:pt x="2730" y="132584"/>
                  </a:lnTo>
                  <a:lnTo>
                    <a:pt x="15121" y="150953"/>
                  </a:lnTo>
                  <a:lnTo>
                    <a:pt x="35447" y="160677"/>
                  </a:lnTo>
                  <a:lnTo>
                    <a:pt x="47418" y="163270"/>
                  </a:lnTo>
                  <a:lnTo>
                    <a:pt x="70077" y="159912"/>
                  </a:lnTo>
                  <a:lnTo>
                    <a:pt x="113220" y="138692"/>
                  </a:lnTo>
                  <a:lnTo>
                    <a:pt x="128179" y="122472"/>
                  </a:lnTo>
                  <a:lnTo>
                    <a:pt x="137557" y="102395"/>
                  </a:lnTo>
                  <a:lnTo>
                    <a:pt x="141725" y="77874"/>
                  </a:lnTo>
                  <a:lnTo>
                    <a:pt x="137338" y="57617"/>
                  </a:lnTo>
                  <a:lnTo>
                    <a:pt x="126420" y="40816"/>
                  </a:lnTo>
                  <a:lnTo>
                    <a:pt x="713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85057" y="374556"/>
              <a:ext cx="242156" cy="162398"/>
            </a:xfrm>
            <a:custGeom>
              <a:avLst/>
              <a:gdLst/>
              <a:ahLst/>
              <a:cxnLst/>
              <a:rect l="0" t="0" r="0" b="0"/>
              <a:pathLst>
                <a:path w="242156" h="162398">
                  <a:moveTo>
                    <a:pt x="0" y="57112"/>
                  </a:moveTo>
                  <a:lnTo>
                    <a:pt x="16788" y="112157"/>
                  </a:lnTo>
                  <a:lnTo>
                    <a:pt x="19792" y="139582"/>
                  </a:lnTo>
                  <a:lnTo>
                    <a:pt x="20890" y="86892"/>
                  </a:lnTo>
                  <a:lnTo>
                    <a:pt x="26597" y="49168"/>
                  </a:lnTo>
                  <a:lnTo>
                    <a:pt x="32939" y="42457"/>
                  </a:lnTo>
                  <a:lnTo>
                    <a:pt x="41846" y="39153"/>
                  </a:lnTo>
                  <a:lnTo>
                    <a:pt x="52464" y="38120"/>
                  </a:lnTo>
                  <a:lnTo>
                    <a:pt x="61882" y="40941"/>
                  </a:lnTo>
                  <a:lnTo>
                    <a:pt x="78586" y="53435"/>
                  </a:lnTo>
                  <a:lnTo>
                    <a:pt x="95554" y="80199"/>
                  </a:lnTo>
                  <a:lnTo>
                    <a:pt x="98798" y="81862"/>
                  </a:lnTo>
                  <a:lnTo>
                    <a:pt x="100960" y="78291"/>
                  </a:lnTo>
                  <a:lnTo>
                    <a:pt x="114291" y="34685"/>
                  </a:lnTo>
                  <a:lnTo>
                    <a:pt x="125275" y="14389"/>
                  </a:lnTo>
                  <a:lnTo>
                    <a:pt x="133819" y="7573"/>
                  </a:lnTo>
                  <a:lnTo>
                    <a:pt x="155791" y="0"/>
                  </a:lnTo>
                  <a:lnTo>
                    <a:pt x="165862" y="320"/>
                  </a:lnTo>
                  <a:lnTo>
                    <a:pt x="183290" y="6914"/>
                  </a:lnTo>
                  <a:lnTo>
                    <a:pt x="206257" y="23781"/>
                  </a:lnTo>
                  <a:lnTo>
                    <a:pt x="222290" y="49186"/>
                  </a:lnTo>
                  <a:lnTo>
                    <a:pt x="237018" y="90381"/>
                  </a:lnTo>
                  <a:lnTo>
                    <a:pt x="241140" y="136127"/>
                  </a:lnTo>
                  <a:lnTo>
                    <a:pt x="242155" y="1623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11440" y="410611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8617"/>
                  </a:lnTo>
                  <a:lnTo>
                    <a:pt x="8334" y="120427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00911" y="30532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27253" y="398695"/>
              <a:ext cx="168457" cy="159316"/>
            </a:xfrm>
            <a:custGeom>
              <a:avLst/>
              <a:gdLst/>
              <a:ahLst/>
              <a:cxnLst/>
              <a:rect l="0" t="0" r="0" b="0"/>
              <a:pathLst>
                <a:path w="168457" h="159316">
                  <a:moveTo>
                    <a:pt x="0" y="54030"/>
                  </a:moveTo>
                  <a:lnTo>
                    <a:pt x="3120" y="96722"/>
                  </a:lnTo>
                  <a:lnTo>
                    <a:pt x="14655" y="138372"/>
                  </a:lnTo>
                  <a:lnTo>
                    <a:pt x="16789" y="140674"/>
                  </a:lnTo>
                  <a:lnTo>
                    <a:pt x="18212" y="137529"/>
                  </a:lnTo>
                  <a:lnTo>
                    <a:pt x="18623" y="122726"/>
                  </a:lnTo>
                  <a:lnTo>
                    <a:pt x="11826" y="63250"/>
                  </a:lnTo>
                  <a:lnTo>
                    <a:pt x="16502" y="25176"/>
                  </a:lnTo>
                  <a:lnTo>
                    <a:pt x="21530" y="16077"/>
                  </a:lnTo>
                  <a:lnTo>
                    <a:pt x="36476" y="2847"/>
                  </a:lnTo>
                  <a:lnTo>
                    <a:pt x="45374" y="21"/>
                  </a:lnTo>
                  <a:lnTo>
                    <a:pt x="64620" y="0"/>
                  </a:lnTo>
                  <a:lnTo>
                    <a:pt x="84873" y="10129"/>
                  </a:lnTo>
                  <a:lnTo>
                    <a:pt x="112885" y="35563"/>
                  </a:lnTo>
                  <a:lnTo>
                    <a:pt x="132884" y="65326"/>
                  </a:lnTo>
                  <a:lnTo>
                    <a:pt x="157578" y="127797"/>
                  </a:lnTo>
                  <a:lnTo>
                    <a:pt x="168456" y="1593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42140" y="396940"/>
              <a:ext cx="164140" cy="161071"/>
            </a:xfrm>
            <a:custGeom>
              <a:avLst/>
              <a:gdLst/>
              <a:ahLst/>
              <a:cxnLst/>
              <a:rect l="0" t="0" r="0" b="0"/>
              <a:pathLst>
                <a:path w="164140" h="161071">
                  <a:moveTo>
                    <a:pt x="122025" y="66313"/>
                  </a:moveTo>
                  <a:lnTo>
                    <a:pt x="122025" y="43957"/>
                  </a:lnTo>
                  <a:lnTo>
                    <a:pt x="115786" y="26741"/>
                  </a:lnTo>
                  <a:lnTo>
                    <a:pt x="110847" y="18875"/>
                  </a:lnTo>
                  <a:lnTo>
                    <a:pt x="96000" y="7015"/>
                  </a:lnTo>
                  <a:lnTo>
                    <a:pt x="87128" y="2215"/>
                  </a:lnTo>
                  <a:lnTo>
                    <a:pt x="67911" y="0"/>
                  </a:lnTo>
                  <a:lnTo>
                    <a:pt x="48841" y="4086"/>
                  </a:lnTo>
                  <a:lnTo>
                    <a:pt x="32567" y="13700"/>
                  </a:lnTo>
                  <a:lnTo>
                    <a:pt x="10252" y="43445"/>
                  </a:lnTo>
                  <a:lnTo>
                    <a:pt x="0" y="81894"/>
                  </a:lnTo>
                  <a:lnTo>
                    <a:pt x="2552" y="117333"/>
                  </a:lnTo>
                  <a:lnTo>
                    <a:pt x="16306" y="150061"/>
                  </a:lnTo>
                  <a:lnTo>
                    <a:pt x="23470" y="156070"/>
                  </a:lnTo>
                  <a:lnTo>
                    <a:pt x="31755" y="158906"/>
                  </a:lnTo>
                  <a:lnTo>
                    <a:pt x="40788" y="159628"/>
                  </a:lnTo>
                  <a:lnTo>
                    <a:pt x="57064" y="154190"/>
                  </a:lnTo>
                  <a:lnTo>
                    <a:pt x="64680" y="149464"/>
                  </a:lnTo>
                  <a:lnTo>
                    <a:pt x="76262" y="134855"/>
                  </a:lnTo>
                  <a:lnTo>
                    <a:pt x="84139" y="115494"/>
                  </a:lnTo>
                  <a:lnTo>
                    <a:pt x="87640" y="91291"/>
                  </a:lnTo>
                  <a:lnTo>
                    <a:pt x="89743" y="86474"/>
                  </a:lnTo>
                  <a:lnTo>
                    <a:pt x="92315" y="86773"/>
                  </a:lnTo>
                  <a:lnTo>
                    <a:pt x="136547" y="141764"/>
                  </a:lnTo>
                  <a:lnTo>
                    <a:pt x="164139" y="1610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01036" y="168455"/>
              <a:ext cx="42115" cy="389556"/>
            </a:xfrm>
            <a:custGeom>
              <a:avLst/>
              <a:gdLst/>
              <a:ahLst/>
              <a:cxnLst/>
              <a:rect l="0" t="0" r="0" b="0"/>
              <a:pathLst>
                <a:path w="42115" h="389556">
                  <a:moveTo>
                    <a:pt x="0" y="0"/>
                  </a:moveTo>
                  <a:lnTo>
                    <a:pt x="3120" y="42692"/>
                  </a:lnTo>
                  <a:lnTo>
                    <a:pt x="9065" y="101110"/>
                  </a:lnTo>
                  <a:lnTo>
                    <a:pt x="10095" y="159810"/>
                  </a:lnTo>
                  <a:lnTo>
                    <a:pt x="13455" y="203998"/>
                  </a:lnTo>
                  <a:lnTo>
                    <a:pt x="17678" y="248594"/>
                  </a:lnTo>
                  <a:lnTo>
                    <a:pt x="21226" y="304245"/>
                  </a:lnTo>
                  <a:lnTo>
                    <a:pt x="35579" y="366969"/>
                  </a:lnTo>
                  <a:lnTo>
                    <a:pt x="42114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74694" y="305326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2482" y="14654"/>
                  </a:lnTo>
                  <a:lnTo>
                    <a:pt x="107138" y="19792"/>
                  </a:lnTo>
                  <a:lnTo>
                    <a:pt x="44213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45322" y="373436"/>
              <a:ext cx="179174" cy="158805"/>
            </a:xfrm>
            <a:custGeom>
              <a:avLst/>
              <a:gdLst/>
              <a:ahLst/>
              <a:cxnLst/>
              <a:rect l="0" t="0" r="0" b="0"/>
              <a:pathLst>
                <a:path w="179174" h="158805">
                  <a:moveTo>
                    <a:pt x="118926" y="5589"/>
                  </a:moveTo>
                  <a:lnTo>
                    <a:pt x="102159" y="0"/>
                  </a:lnTo>
                  <a:lnTo>
                    <a:pt x="84568" y="376"/>
                  </a:lnTo>
                  <a:lnTo>
                    <a:pt x="65052" y="5612"/>
                  </a:lnTo>
                  <a:lnTo>
                    <a:pt x="44679" y="15738"/>
                  </a:lnTo>
                  <a:lnTo>
                    <a:pt x="19068" y="40182"/>
                  </a:lnTo>
                  <a:lnTo>
                    <a:pt x="2251" y="75241"/>
                  </a:lnTo>
                  <a:lnTo>
                    <a:pt x="0" y="101666"/>
                  </a:lnTo>
                  <a:lnTo>
                    <a:pt x="1038" y="115264"/>
                  </a:lnTo>
                  <a:lnTo>
                    <a:pt x="11549" y="136612"/>
                  </a:lnTo>
                  <a:lnTo>
                    <a:pt x="19266" y="145580"/>
                  </a:lnTo>
                  <a:lnTo>
                    <a:pt x="40318" y="155545"/>
                  </a:lnTo>
                  <a:lnTo>
                    <a:pt x="65272" y="158804"/>
                  </a:lnTo>
                  <a:lnTo>
                    <a:pt x="127704" y="148396"/>
                  </a:lnTo>
                  <a:lnTo>
                    <a:pt x="154932" y="133040"/>
                  </a:lnTo>
                  <a:lnTo>
                    <a:pt x="167294" y="117216"/>
                  </a:lnTo>
                  <a:lnTo>
                    <a:pt x="175518" y="97315"/>
                  </a:lnTo>
                  <a:lnTo>
                    <a:pt x="179173" y="72873"/>
                  </a:lnTo>
                  <a:lnTo>
                    <a:pt x="174559" y="49531"/>
                  </a:lnTo>
                  <a:lnTo>
                    <a:pt x="164709" y="29798"/>
                  </a:lnTo>
                  <a:lnTo>
                    <a:pt x="139984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80062" y="326383"/>
              <a:ext cx="115814" cy="184483"/>
            </a:xfrm>
            <a:custGeom>
              <a:avLst/>
              <a:gdLst/>
              <a:ahLst/>
              <a:cxnLst/>
              <a:rect l="0" t="0" r="0" b="0"/>
              <a:pathLst>
                <a:path w="115814" h="184483">
                  <a:moveTo>
                    <a:pt x="0" y="52642"/>
                  </a:moveTo>
                  <a:lnTo>
                    <a:pt x="15641" y="70623"/>
                  </a:lnTo>
                  <a:lnTo>
                    <a:pt x="38437" y="126996"/>
                  </a:lnTo>
                  <a:lnTo>
                    <a:pt x="56130" y="179071"/>
                  </a:lnTo>
                  <a:lnTo>
                    <a:pt x="54967" y="183721"/>
                  </a:lnTo>
                  <a:lnTo>
                    <a:pt x="50683" y="184482"/>
                  </a:lnTo>
                  <a:lnTo>
                    <a:pt x="44317" y="182649"/>
                  </a:lnTo>
                  <a:lnTo>
                    <a:pt x="38903" y="177918"/>
                  </a:lnTo>
                  <a:lnTo>
                    <a:pt x="29769" y="163303"/>
                  </a:lnTo>
                  <a:lnTo>
                    <a:pt x="10751" y="106801"/>
                  </a:lnTo>
                  <a:lnTo>
                    <a:pt x="5948" y="84902"/>
                  </a:lnTo>
                  <a:lnTo>
                    <a:pt x="7713" y="63470"/>
                  </a:lnTo>
                  <a:lnTo>
                    <a:pt x="18636" y="45367"/>
                  </a:lnTo>
                  <a:lnTo>
                    <a:pt x="35189" y="30691"/>
                  </a:lnTo>
                  <a:lnTo>
                    <a:pt x="77531" y="1173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45263" y="63170"/>
              <a:ext cx="177080" cy="484312"/>
            </a:xfrm>
            <a:custGeom>
              <a:avLst/>
              <a:gdLst/>
              <a:ahLst/>
              <a:cxnLst/>
              <a:rect l="0" t="0" r="0" b="0"/>
              <a:pathLst>
                <a:path w="177080" h="484312">
                  <a:moveTo>
                    <a:pt x="145493" y="0"/>
                  </a:moveTo>
                  <a:lnTo>
                    <a:pt x="121447" y="17981"/>
                  </a:lnTo>
                  <a:lnTo>
                    <a:pt x="77688" y="74354"/>
                  </a:lnTo>
                  <a:lnTo>
                    <a:pt x="27150" y="136928"/>
                  </a:lnTo>
                  <a:lnTo>
                    <a:pt x="7743" y="169643"/>
                  </a:lnTo>
                  <a:lnTo>
                    <a:pt x="0" y="222027"/>
                  </a:lnTo>
                  <a:lnTo>
                    <a:pt x="4060" y="283023"/>
                  </a:lnTo>
                  <a:lnTo>
                    <a:pt x="12860" y="334073"/>
                  </a:lnTo>
                  <a:lnTo>
                    <a:pt x="34720" y="386914"/>
                  </a:lnTo>
                  <a:lnTo>
                    <a:pt x="68486" y="436260"/>
                  </a:lnTo>
                  <a:lnTo>
                    <a:pt x="94990" y="453436"/>
                  </a:lnTo>
                  <a:lnTo>
                    <a:pt x="156210" y="477047"/>
                  </a:lnTo>
                  <a:lnTo>
                    <a:pt x="177079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74996" y="157927"/>
              <a:ext cx="189503" cy="273910"/>
            </a:xfrm>
            <a:custGeom>
              <a:avLst/>
              <a:gdLst/>
              <a:ahLst/>
              <a:cxnLst/>
              <a:rect l="0" t="0" r="0" b="0"/>
              <a:pathLst>
                <a:path w="189503" h="273910">
                  <a:moveTo>
                    <a:pt x="10517" y="0"/>
                  </a:moveTo>
                  <a:lnTo>
                    <a:pt x="1453" y="58617"/>
                  </a:lnTo>
                  <a:lnTo>
                    <a:pt x="278" y="120026"/>
                  </a:lnTo>
                  <a:lnTo>
                    <a:pt x="46" y="178430"/>
                  </a:lnTo>
                  <a:lnTo>
                    <a:pt x="0" y="240616"/>
                  </a:lnTo>
                  <a:lnTo>
                    <a:pt x="3506" y="252828"/>
                  </a:lnTo>
                  <a:lnTo>
                    <a:pt x="9353" y="262138"/>
                  </a:lnTo>
                  <a:lnTo>
                    <a:pt x="16760" y="269515"/>
                  </a:lnTo>
                  <a:lnTo>
                    <a:pt x="25207" y="273264"/>
                  </a:lnTo>
                  <a:lnTo>
                    <a:pt x="79826" y="273909"/>
                  </a:lnTo>
                  <a:lnTo>
                    <a:pt x="133869" y="258133"/>
                  </a:lnTo>
                  <a:lnTo>
                    <a:pt x="189502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66778" y="133608"/>
              <a:ext cx="197761" cy="273681"/>
            </a:xfrm>
            <a:custGeom>
              <a:avLst/>
              <a:gdLst/>
              <a:ahLst/>
              <a:cxnLst/>
              <a:rect l="0" t="0" r="0" b="0"/>
              <a:pathLst>
                <a:path w="197761" h="273681">
                  <a:moveTo>
                    <a:pt x="187232" y="34847"/>
                  </a:moveTo>
                  <a:lnTo>
                    <a:pt x="176054" y="18080"/>
                  </a:lnTo>
                  <a:lnTo>
                    <a:pt x="161207" y="6728"/>
                  </a:lnTo>
                  <a:lnTo>
                    <a:pt x="152335" y="2063"/>
                  </a:lnTo>
                  <a:lnTo>
                    <a:pt x="129998" y="0"/>
                  </a:lnTo>
                  <a:lnTo>
                    <a:pt x="83119" y="8207"/>
                  </a:lnTo>
                  <a:lnTo>
                    <a:pt x="56298" y="23314"/>
                  </a:lnTo>
                  <a:lnTo>
                    <a:pt x="33533" y="48198"/>
                  </a:lnTo>
                  <a:lnTo>
                    <a:pt x="5418" y="108795"/>
                  </a:lnTo>
                  <a:lnTo>
                    <a:pt x="0" y="145795"/>
                  </a:lnTo>
                  <a:lnTo>
                    <a:pt x="6575" y="191814"/>
                  </a:lnTo>
                  <a:lnTo>
                    <a:pt x="22259" y="234699"/>
                  </a:lnTo>
                  <a:lnTo>
                    <a:pt x="28117" y="245291"/>
                  </a:lnTo>
                  <a:lnTo>
                    <a:pt x="43984" y="260179"/>
                  </a:lnTo>
                  <a:lnTo>
                    <a:pt x="53129" y="265787"/>
                  </a:lnTo>
                  <a:lnTo>
                    <a:pt x="93946" y="273680"/>
                  </a:lnTo>
                  <a:lnTo>
                    <a:pt x="143329" y="267941"/>
                  </a:lnTo>
                  <a:lnTo>
                    <a:pt x="180639" y="255542"/>
                  </a:lnTo>
                  <a:lnTo>
                    <a:pt x="197760" y="2454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755169" y="151332"/>
              <a:ext cx="239037" cy="247455"/>
            </a:xfrm>
            <a:custGeom>
              <a:avLst/>
              <a:gdLst/>
              <a:ahLst/>
              <a:cxnLst/>
              <a:rect l="0" t="0" r="0" b="0"/>
              <a:pathLst>
                <a:path w="239037" h="247455">
                  <a:moveTo>
                    <a:pt x="14654" y="227693"/>
                  </a:moveTo>
                  <a:lnTo>
                    <a:pt x="14654" y="178763"/>
                  </a:lnTo>
                  <a:lnTo>
                    <a:pt x="14654" y="119632"/>
                  </a:lnTo>
                  <a:lnTo>
                    <a:pt x="6250" y="62892"/>
                  </a:lnTo>
                  <a:lnTo>
                    <a:pt x="0" y="34735"/>
                  </a:lnTo>
                  <a:lnTo>
                    <a:pt x="1375" y="24185"/>
                  </a:lnTo>
                  <a:lnTo>
                    <a:pt x="5802" y="15982"/>
                  </a:lnTo>
                  <a:lnTo>
                    <a:pt x="12262" y="9344"/>
                  </a:lnTo>
                  <a:lnTo>
                    <a:pt x="31919" y="1967"/>
                  </a:lnTo>
                  <a:lnTo>
                    <a:pt x="43712" y="0"/>
                  </a:lnTo>
                  <a:lnTo>
                    <a:pt x="66173" y="4054"/>
                  </a:lnTo>
                  <a:lnTo>
                    <a:pt x="119791" y="24978"/>
                  </a:lnTo>
                  <a:lnTo>
                    <a:pt x="162024" y="52687"/>
                  </a:lnTo>
                  <a:lnTo>
                    <a:pt x="221097" y="113576"/>
                  </a:lnTo>
                  <a:lnTo>
                    <a:pt x="237000" y="149557"/>
                  </a:lnTo>
                  <a:lnTo>
                    <a:pt x="239036" y="173079"/>
                  </a:lnTo>
                  <a:lnTo>
                    <a:pt x="234873" y="194062"/>
                  </a:lnTo>
                  <a:lnTo>
                    <a:pt x="225223" y="211186"/>
                  </a:lnTo>
                  <a:lnTo>
                    <a:pt x="201048" y="233981"/>
                  </a:lnTo>
                  <a:lnTo>
                    <a:pt x="178605" y="242186"/>
                  </a:lnTo>
                  <a:lnTo>
                    <a:pt x="126069" y="247454"/>
                  </a:lnTo>
                  <a:lnTo>
                    <a:pt x="80206" y="240089"/>
                  </a:lnTo>
                  <a:lnTo>
                    <a:pt x="46240" y="2276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48808" y="73699"/>
              <a:ext cx="228926" cy="452726"/>
            </a:xfrm>
            <a:custGeom>
              <a:avLst/>
              <a:gdLst/>
              <a:ahLst/>
              <a:cxnLst/>
              <a:rect l="0" t="0" r="0" b="0"/>
              <a:pathLst>
                <a:path w="228926" h="452726">
                  <a:moveTo>
                    <a:pt x="0" y="0"/>
                  </a:moveTo>
                  <a:lnTo>
                    <a:pt x="16768" y="5589"/>
                  </a:lnTo>
                  <a:lnTo>
                    <a:pt x="79837" y="48468"/>
                  </a:lnTo>
                  <a:lnTo>
                    <a:pt x="141425" y="109319"/>
                  </a:lnTo>
                  <a:lnTo>
                    <a:pt x="185787" y="163221"/>
                  </a:lnTo>
                  <a:lnTo>
                    <a:pt x="217951" y="219600"/>
                  </a:lnTo>
                  <a:lnTo>
                    <a:pt x="225549" y="242659"/>
                  </a:lnTo>
                  <a:lnTo>
                    <a:pt x="228925" y="268506"/>
                  </a:lnTo>
                  <a:lnTo>
                    <a:pt x="219648" y="309364"/>
                  </a:lnTo>
                  <a:lnTo>
                    <a:pt x="180527" y="372856"/>
                  </a:lnTo>
                  <a:lnTo>
                    <a:pt x="124353" y="433387"/>
                  </a:lnTo>
                  <a:lnTo>
                    <a:pt x="105285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621181" y="758244"/>
            <a:ext cx="6232872" cy="105086"/>
          </a:xfrm>
          <a:custGeom>
            <a:avLst/>
            <a:gdLst/>
            <a:ahLst/>
            <a:cxnLst/>
            <a:rect l="0" t="0" r="0" b="0"/>
            <a:pathLst>
              <a:path w="6232872" h="105086">
                <a:moveTo>
                  <a:pt x="6232871" y="10336"/>
                </a:moveTo>
                <a:lnTo>
                  <a:pt x="6183607" y="17572"/>
                </a:lnTo>
                <a:lnTo>
                  <a:pt x="6134696" y="19889"/>
                </a:lnTo>
                <a:lnTo>
                  <a:pt x="6078773" y="23791"/>
                </a:lnTo>
                <a:lnTo>
                  <a:pt x="6055588" y="26844"/>
                </a:lnTo>
                <a:lnTo>
                  <a:pt x="5995879" y="21883"/>
                </a:lnTo>
                <a:lnTo>
                  <a:pt x="5943892" y="21166"/>
                </a:lnTo>
                <a:lnTo>
                  <a:pt x="5895214" y="20954"/>
                </a:lnTo>
                <a:lnTo>
                  <a:pt x="5834386" y="20891"/>
                </a:lnTo>
                <a:lnTo>
                  <a:pt x="5788265" y="20876"/>
                </a:lnTo>
                <a:lnTo>
                  <a:pt x="5725619" y="20868"/>
                </a:lnTo>
                <a:lnTo>
                  <a:pt x="5668063" y="20865"/>
                </a:lnTo>
                <a:lnTo>
                  <a:pt x="5608505" y="20865"/>
                </a:lnTo>
                <a:lnTo>
                  <a:pt x="5546459" y="20864"/>
                </a:lnTo>
                <a:lnTo>
                  <a:pt x="5497735" y="15275"/>
                </a:lnTo>
                <a:lnTo>
                  <a:pt x="5436105" y="11312"/>
                </a:lnTo>
                <a:lnTo>
                  <a:pt x="5387179" y="10625"/>
                </a:lnTo>
                <a:lnTo>
                  <a:pt x="5328132" y="10393"/>
                </a:lnTo>
                <a:lnTo>
                  <a:pt x="5265820" y="4758"/>
                </a:lnTo>
                <a:lnTo>
                  <a:pt x="5214541" y="1274"/>
                </a:lnTo>
                <a:lnTo>
                  <a:pt x="5152048" y="97"/>
                </a:lnTo>
                <a:lnTo>
                  <a:pt x="5102973" y="1063"/>
                </a:lnTo>
                <a:lnTo>
                  <a:pt x="5040755" y="8158"/>
                </a:lnTo>
                <a:lnTo>
                  <a:pt x="4989798" y="9690"/>
                </a:lnTo>
                <a:lnTo>
                  <a:pt x="4940775" y="10145"/>
                </a:lnTo>
                <a:lnTo>
                  <a:pt x="4893494" y="10279"/>
                </a:lnTo>
                <a:lnTo>
                  <a:pt x="4842440" y="7200"/>
                </a:lnTo>
                <a:lnTo>
                  <a:pt x="4790268" y="1998"/>
                </a:lnTo>
                <a:lnTo>
                  <a:pt x="4737765" y="456"/>
                </a:lnTo>
                <a:lnTo>
                  <a:pt x="4685164" y="0"/>
                </a:lnTo>
                <a:lnTo>
                  <a:pt x="4635653" y="2984"/>
                </a:lnTo>
                <a:lnTo>
                  <a:pt x="4588228" y="8158"/>
                </a:lnTo>
                <a:lnTo>
                  <a:pt x="4537132" y="9690"/>
                </a:lnTo>
                <a:lnTo>
                  <a:pt x="4484947" y="10145"/>
                </a:lnTo>
                <a:lnTo>
                  <a:pt x="4432440" y="13399"/>
                </a:lnTo>
                <a:lnTo>
                  <a:pt x="4379838" y="18652"/>
                </a:lnTo>
                <a:lnTo>
                  <a:pt x="4327208" y="20209"/>
                </a:lnTo>
                <a:lnTo>
                  <a:pt x="4274569" y="20670"/>
                </a:lnTo>
                <a:lnTo>
                  <a:pt x="4221927" y="20807"/>
                </a:lnTo>
                <a:lnTo>
                  <a:pt x="4169285" y="20847"/>
                </a:lnTo>
                <a:lnTo>
                  <a:pt x="4116642" y="20859"/>
                </a:lnTo>
                <a:lnTo>
                  <a:pt x="4064000" y="23982"/>
                </a:lnTo>
                <a:lnTo>
                  <a:pt x="4011357" y="29197"/>
                </a:lnTo>
                <a:lnTo>
                  <a:pt x="3958715" y="30742"/>
                </a:lnTo>
                <a:lnTo>
                  <a:pt x="3906072" y="31200"/>
                </a:lnTo>
                <a:lnTo>
                  <a:pt x="3853430" y="34455"/>
                </a:lnTo>
                <a:lnTo>
                  <a:pt x="3800788" y="39709"/>
                </a:lnTo>
                <a:lnTo>
                  <a:pt x="3748145" y="44385"/>
                </a:lnTo>
                <a:lnTo>
                  <a:pt x="3692383" y="50060"/>
                </a:lnTo>
                <a:lnTo>
                  <a:pt x="3631407" y="51742"/>
                </a:lnTo>
                <a:lnTo>
                  <a:pt x="3572006" y="52240"/>
                </a:lnTo>
                <a:lnTo>
                  <a:pt x="3514242" y="52388"/>
                </a:lnTo>
                <a:lnTo>
                  <a:pt x="3458912" y="52431"/>
                </a:lnTo>
                <a:lnTo>
                  <a:pt x="3406643" y="55564"/>
                </a:lnTo>
                <a:lnTo>
                  <a:pt x="3349821" y="60781"/>
                </a:lnTo>
                <a:lnTo>
                  <a:pt x="3295941" y="62327"/>
                </a:lnTo>
                <a:lnTo>
                  <a:pt x="3239812" y="62786"/>
                </a:lnTo>
                <a:lnTo>
                  <a:pt x="3181847" y="62921"/>
                </a:lnTo>
                <a:lnTo>
                  <a:pt x="3124508" y="66081"/>
                </a:lnTo>
                <a:lnTo>
                  <a:pt x="3066185" y="71307"/>
                </a:lnTo>
                <a:lnTo>
                  <a:pt x="3008740" y="72855"/>
                </a:lnTo>
                <a:lnTo>
                  <a:pt x="2947265" y="73314"/>
                </a:lnTo>
                <a:lnTo>
                  <a:pt x="2887716" y="73450"/>
                </a:lnTo>
                <a:lnTo>
                  <a:pt x="2829908" y="73490"/>
                </a:lnTo>
                <a:lnTo>
                  <a:pt x="2768326" y="73502"/>
                </a:lnTo>
                <a:lnTo>
                  <a:pt x="2705626" y="73505"/>
                </a:lnTo>
                <a:lnTo>
                  <a:pt x="2642594" y="73506"/>
                </a:lnTo>
                <a:lnTo>
                  <a:pt x="2579465" y="76626"/>
                </a:lnTo>
                <a:lnTo>
                  <a:pt x="2516306" y="81840"/>
                </a:lnTo>
                <a:lnTo>
                  <a:pt x="2473025" y="83060"/>
                </a:lnTo>
                <a:lnTo>
                  <a:pt x="2426493" y="83602"/>
                </a:lnTo>
                <a:lnTo>
                  <a:pt x="2381636" y="83842"/>
                </a:lnTo>
                <a:lnTo>
                  <a:pt x="2337132" y="83950"/>
                </a:lnTo>
                <a:lnTo>
                  <a:pt x="2290057" y="83997"/>
                </a:lnTo>
                <a:lnTo>
                  <a:pt x="2244958" y="84018"/>
                </a:lnTo>
                <a:lnTo>
                  <a:pt x="2201517" y="84028"/>
                </a:lnTo>
                <a:lnTo>
                  <a:pt x="2158814" y="84032"/>
                </a:lnTo>
                <a:lnTo>
                  <a:pt x="2116438" y="84034"/>
                </a:lnTo>
                <a:lnTo>
                  <a:pt x="2056239" y="84035"/>
                </a:lnTo>
                <a:lnTo>
                  <a:pt x="1998238" y="84035"/>
                </a:lnTo>
                <a:lnTo>
                  <a:pt x="1936598" y="84035"/>
                </a:lnTo>
                <a:lnTo>
                  <a:pt x="1873881" y="84035"/>
                </a:lnTo>
                <a:lnTo>
                  <a:pt x="1810845" y="84035"/>
                </a:lnTo>
                <a:lnTo>
                  <a:pt x="1767592" y="84035"/>
                </a:lnTo>
                <a:lnTo>
                  <a:pt x="1721073" y="84035"/>
                </a:lnTo>
                <a:lnTo>
                  <a:pt x="1676221" y="84035"/>
                </a:lnTo>
                <a:lnTo>
                  <a:pt x="1632891" y="84035"/>
                </a:lnTo>
                <a:lnTo>
                  <a:pt x="1590236" y="84035"/>
                </a:lnTo>
                <a:lnTo>
                  <a:pt x="1526760" y="84035"/>
                </a:lnTo>
                <a:lnTo>
                  <a:pt x="1463499" y="84035"/>
                </a:lnTo>
                <a:lnTo>
                  <a:pt x="1400301" y="89624"/>
                </a:lnTo>
                <a:lnTo>
                  <a:pt x="1337122" y="93100"/>
                </a:lnTo>
                <a:lnTo>
                  <a:pt x="1279538" y="94130"/>
                </a:lnTo>
                <a:lnTo>
                  <a:pt x="1219842" y="94435"/>
                </a:lnTo>
                <a:lnTo>
                  <a:pt x="1157701" y="94526"/>
                </a:lnTo>
                <a:lnTo>
                  <a:pt x="1094835" y="100142"/>
                </a:lnTo>
                <a:lnTo>
                  <a:pt x="1037344" y="103625"/>
                </a:lnTo>
                <a:lnTo>
                  <a:pt x="994875" y="104440"/>
                </a:lnTo>
                <a:lnTo>
                  <a:pt x="951044" y="104803"/>
                </a:lnTo>
                <a:lnTo>
                  <a:pt x="892314" y="105006"/>
                </a:lnTo>
                <a:lnTo>
                  <a:pt x="830978" y="105067"/>
                </a:lnTo>
                <a:lnTo>
                  <a:pt x="769521" y="105085"/>
                </a:lnTo>
                <a:lnTo>
                  <a:pt x="712577" y="103920"/>
                </a:lnTo>
                <a:lnTo>
                  <a:pt x="651771" y="97856"/>
                </a:lnTo>
                <a:lnTo>
                  <a:pt x="589301" y="95539"/>
                </a:lnTo>
                <a:lnTo>
                  <a:pt x="526337" y="94853"/>
                </a:lnTo>
                <a:lnTo>
                  <a:pt x="464398" y="94649"/>
                </a:lnTo>
                <a:lnTo>
                  <a:pt x="407311" y="94589"/>
                </a:lnTo>
                <a:lnTo>
                  <a:pt x="346462" y="94571"/>
                </a:lnTo>
                <a:lnTo>
                  <a:pt x="283980" y="93396"/>
                </a:lnTo>
                <a:lnTo>
                  <a:pt x="221012" y="87329"/>
                </a:lnTo>
                <a:lnTo>
                  <a:pt x="157902" y="85011"/>
                </a:lnTo>
                <a:lnTo>
                  <a:pt x="97088" y="84324"/>
                </a:lnTo>
                <a:lnTo>
                  <a:pt x="36552" y="84092"/>
                </a:lnTo>
                <a:lnTo>
                  <a:pt x="0" y="8403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7527876" y="379025"/>
            <a:ext cx="168456" cy="10530"/>
          </a:xfrm>
          <a:custGeom>
            <a:avLst/>
            <a:gdLst/>
            <a:ahLst/>
            <a:cxnLst/>
            <a:rect l="0" t="0" r="0" b="0"/>
            <a:pathLst>
              <a:path w="168456" h="10530">
                <a:moveTo>
                  <a:pt x="168455" y="10529"/>
                </a:moveTo>
                <a:lnTo>
                  <a:pt x="124088" y="9359"/>
                </a:lnTo>
                <a:lnTo>
                  <a:pt x="65362" y="3293"/>
                </a:lnTo>
                <a:lnTo>
                  <a:pt x="14297" y="65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726466" y="1229609"/>
            <a:ext cx="5864530" cy="452702"/>
            <a:chOff x="726466" y="1229609"/>
            <a:chExt cx="5864530" cy="452702"/>
          </a:xfrm>
        </p:grpSpPr>
        <p:sp>
          <p:nvSpPr>
            <p:cNvPr id="37" name="Freeform 36"/>
            <p:cNvSpPr/>
            <p:nvPr/>
          </p:nvSpPr>
          <p:spPr>
            <a:xfrm>
              <a:off x="970767" y="1305533"/>
              <a:ext cx="8384" cy="336913"/>
            </a:xfrm>
            <a:custGeom>
              <a:avLst/>
              <a:gdLst/>
              <a:ahLst/>
              <a:cxnLst/>
              <a:rect l="0" t="0" r="0" b="0"/>
              <a:pathLst>
                <a:path w="8384" h="336913">
                  <a:moveTo>
                    <a:pt x="8383" y="0"/>
                  </a:moveTo>
                  <a:lnTo>
                    <a:pt x="2794" y="62093"/>
                  </a:lnTo>
                  <a:lnTo>
                    <a:pt x="0" y="123053"/>
                  </a:lnTo>
                  <a:lnTo>
                    <a:pt x="5379" y="179960"/>
                  </a:lnTo>
                  <a:lnTo>
                    <a:pt x="7493" y="233216"/>
                  </a:lnTo>
                  <a:lnTo>
                    <a:pt x="8207" y="293725"/>
                  </a:lnTo>
                  <a:lnTo>
                    <a:pt x="838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6466" y="1316062"/>
              <a:ext cx="473783" cy="31586"/>
            </a:xfrm>
            <a:custGeom>
              <a:avLst/>
              <a:gdLst/>
              <a:ahLst/>
              <a:cxnLst/>
              <a:rect l="0" t="0" r="0" b="0"/>
              <a:pathLst>
                <a:path w="473783" h="31586">
                  <a:moveTo>
                    <a:pt x="473782" y="0"/>
                  </a:moveTo>
                  <a:lnTo>
                    <a:pt x="415165" y="0"/>
                  </a:lnTo>
                  <a:lnTo>
                    <a:pt x="353756" y="0"/>
                  </a:lnTo>
                  <a:lnTo>
                    <a:pt x="292232" y="0"/>
                  </a:lnTo>
                  <a:lnTo>
                    <a:pt x="229690" y="0"/>
                  </a:lnTo>
                  <a:lnTo>
                    <a:pt x="166210" y="8405"/>
                  </a:lnTo>
                  <a:lnTo>
                    <a:pt x="111210" y="18211"/>
                  </a:lnTo>
                  <a:lnTo>
                    <a:pt x="50303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147606" y="1263419"/>
              <a:ext cx="348531" cy="368499"/>
            </a:xfrm>
            <a:custGeom>
              <a:avLst/>
              <a:gdLst/>
              <a:ahLst/>
              <a:cxnLst/>
              <a:rect l="0" t="0" r="0" b="0"/>
              <a:pathLst>
                <a:path w="348531" h="368499">
                  <a:moveTo>
                    <a:pt x="0" y="0"/>
                  </a:moveTo>
                  <a:lnTo>
                    <a:pt x="5589" y="58617"/>
                  </a:lnTo>
                  <a:lnTo>
                    <a:pt x="9553" y="113961"/>
                  </a:lnTo>
                  <a:lnTo>
                    <a:pt x="11409" y="162968"/>
                  </a:lnTo>
                  <a:lnTo>
                    <a:pt x="17678" y="214533"/>
                  </a:lnTo>
                  <a:lnTo>
                    <a:pt x="20056" y="265687"/>
                  </a:lnTo>
                  <a:lnTo>
                    <a:pt x="17740" y="322366"/>
                  </a:lnTo>
                  <a:lnTo>
                    <a:pt x="15336" y="334234"/>
                  </a:lnTo>
                  <a:lnTo>
                    <a:pt x="13733" y="336297"/>
                  </a:lnTo>
                  <a:lnTo>
                    <a:pt x="10950" y="288204"/>
                  </a:lnTo>
                  <a:lnTo>
                    <a:pt x="19017" y="234527"/>
                  </a:lnTo>
                  <a:lnTo>
                    <a:pt x="25219" y="206790"/>
                  </a:lnTo>
                  <a:lnTo>
                    <a:pt x="30851" y="196352"/>
                  </a:lnTo>
                  <a:lnTo>
                    <a:pt x="46467" y="181634"/>
                  </a:lnTo>
                  <a:lnTo>
                    <a:pt x="55544" y="178411"/>
                  </a:lnTo>
                  <a:lnTo>
                    <a:pt x="74989" y="177950"/>
                  </a:lnTo>
                  <a:lnTo>
                    <a:pt x="92210" y="184764"/>
                  </a:lnTo>
                  <a:lnTo>
                    <a:pt x="100078" y="189857"/>
                  </a:lnTo>
                  <a:lnTo>
                    <a:pt x="111939" y="204874"/>
                  </a:lnTo>
                  <a:lnTo>
                    <a:pt x="136530" y="266756"/>
                  </a:lnTo>
                  <a:lnTo>
                    <a:pt x="154373" y="325464"/>
                  </a:lnTo>
                  <a:lnTo>
                    <a:pt x="161417" y="347032"/>
                  </a:lnTo>
                  <a:lnTo>
                    <a:pt x="164933" y="350678"/>
                  </a:lnTo>
                  <a:lnTo>
                    <a:pt x="168447" y="349599"/>
                  </a:lnTo>
                  <a:lnTo>
                    <a:pt x="175471" y="339041"/>
                  </a:lnTo>
                  <a:lnTo>
                    <a:pt x="182492" y="322651"/>
                  </a:lnTo>
                  <a:lnTo>
                    <a:pt x="195751" y="309907"/>
                  </a:lnTo>
                  <a:lnTo>
                    <a:pt x="251382" y="279977"/>
                  </a:lnTo>
                  <a:lnTo>
                    <a:pt x="308477" y="245562"/>
                  </a:lnTo>
                  <a:lnTo>
                    <a:pt x="338487" y="216399"/>
                  </a:lnTo>
                  <a:lnTo>
                    <a:pt x="348530" y="197953"/>
                  </a:lnTo>
                  <a:lnTo>
                    <a:pt x="348167" y="189290"/>
                  </a:lnTo>
                  <a:lnTo>
                    <a:pt x="344415" y="181176"/>
                  </a:lnTo>
                  <a:lnTo>
                    <a:pt x="322367" y="158577"/>
                  </a:lnTo>
                  <a:lnTo>
                    <a:pt x="313177" y="151342"/>
                  </a:lnTo>
                  <a:lnTo>
                    <a:pt x="290488" y="146422"/>
                  </a:lnTo>
                  <a:lnTo>
                    <a:pt x="243384" y="152795"/>
                  </a:lnTo>
                  <a:lnTo>
                    <a:pt x="216523" y="167585"/>
                  </a:lnTo>
                  <a:lnTo>
                    <a:pt x="193746" y="192375"/>
                  </a:lnTo>
                  <a:lnTo>
                    <a:pt x="177769" y="221946"/>
                  </a:lnTo>
                  <a:lnTo>
                    <a:pt x="175714" y="242532"/>
                  </a:lnTo>
                  <a:lnTo>
                    <a:pt x="183928" y="284344"/>
                  </a:lnTo>
                  <a:lnTo>
                    <a:pt x="199036" y="315877"/>
                  </a:lnTo>
                  <a:lnTo>
                    <a:pt x="223920" y="347447"/>
                  </a:lnTo>
                  <a:lnTo>
                    <a:pt x="246529" y="359142"/>
                  </a:lnTo>
                  <a:lnTo>
                    <a:pt x="294798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842487" y="1273948"/>
              <a:ext cx="242156" cy="408363"/>
            </a:xfrm>
            <a:custGeom>
              <a:avLst/>
              <a:gdLst/>
              <a:ahLst/>
              <a:cxnLst/>
              <a:rect l="0" t="0" r="0" b="0"/>
              <a:pathLst>
                <a:path w="242156" h="408363">
                  <a:moveTo>
                    <a:pt x="0" y="0"/>
                  </a:moveTo>
                  <a:lnTo>
                    <a:pt x="7235" y="27556"/>
                  </a:lnTo>
                  <a:lnTo>
                    <a:pt x="9878" y="86898"/>
                  </a:lnTo>
                  <a:lnTo>
                    <a:pt x="10400" y="149356"/>
                  </a:lnTo>
                  <a:lnTo>
                    <a:pt x="17738" y="200688"/>
                  </a:lnTo>
                  <a:lnTo>
                    <a:pt x="20401" y="261607"/>
                  </a:lnTo>
                  <a:lnTo>
                    <a:pt x="20927" y="324636"/>
                  </a:lnTo>
                  <a:lnTo>
                    <a:pt x="15826" y="387938"/>
                  </a:lnTo>
                  <a:lnTo>
                    <a:pt x="17570" y="399005"/>
                  </a:lnTo>
                  <a:lnTo>
                    <a:pt x="23411" y="405213"/>
                  </a:lnTo>
                  <a:lnTo>
                    <a:pt x="31985" y="408182"/>
                  </a:lnTo>
                  <a:lnTo>
                    <a:pt x="52820" y="408362"/>
                  </a:lnTo>
                  <a:lnTo>
                    <a:pt x="105308" y="395815"/>
                  </a:lnTo>
                  <a:lnTo>
                    <a:pt x="163044" y="383555"/>
                  </a:lnTo>
                  <a:lnTo>
                    <a:pt x="214483" y="379920"/>
                  </a:lnTo>
                  <a:lnTo>
                    <a:pt x="24215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108618" y="1280563"/>
              <a:ext cx="197124" cy="369046"/>
            </a:xfrm>
            <a:custGeom>
              <a:avLst/>
              <a:gdLst/>
              <a:ahLst/>
              <a:cxnLst/>
              <a:rect l="0" t="0" r="0" b="0"/>
              <a:pathLst>
                <a:path w="197124" h="369046">
                  <a:moveTo>
                    <a:pt x="197123" y="24970"/>
                  </a:moveTo>
                  <a:lnTo>
                    <a:pt x="179142" y="9329"/>
                  </a:lnTo>
                  <a:lnTo>
                    <a:pt x="162225" y="1251"/>
                  </a:lnTo>
                  <a:lnTo>
                    <a:pt x="139888" y="0"/>
                  </a:lnTo>
                  <a:lnTo>
                    <a:pt x="115533" y="4514"/>
                  </a:lnTo>
                  <a:lnTo>
                    <a:pt x="82091" y="21379"/>
                  </a:lnTo>
                  <a:lnTo>
                    <a:pt x="52295" y="48083"/>
                  </a:lnTo>
                  <a:lnTo>
                    <a:pt x="20831" y="104530"/>
                  </a:lnTo>
                  <a:lnTo>
                    <a:pt x="2986" y="158795"/>
                  </a:lnTo>
                  <a:lnTo>
                    <a:pt x="0" y="200583"/>
                  </a:lnTo>
                  <a:lnTo>
                    <a:pt x="8879" y="256624"/>
                  </a:lnTo>
                  <a:lnTo>
                    <a:pt x="26494" y="318385"/>
                  </a:lnTo>
                  <a:lnTo>
                    <a:pt x="37840" y="340211"/>
                  </a:lnTo>
                  <a:lnTo>
                    <a:pt x="53801" y="355370"/>
                  </a:lnTo>
                  <a:lnTo>
                    <a:pt x="73762" y="364837"/>
                  </a:lnTo>
                  <a:lnTo>
                    <a:pt x="98232" y="369045"/>
                  </a:lnTo>
                  <a:lnTo>
                    <a:pt x="121586" y="364675"/>
                  </a:lnTo>
                  <a:lnTo>
                    <a:pt x="165537" y="3513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389968" y="1306201"/>
              <a:ext cx="252685" cy="346774"/>
            </a:xfrm>
            <a:custGeom>
              <a:avLst/>
              <a:gdLst/>
              <a:ahLst/>
              <a:cxnLst/>
              <a:rect l="0" t="0" r="0" b="0"/>
              <a:pathLst>
                <a:path w="252685" h="346774">
                  <a:moveTo>
                    <a:pt x="0" y="315187"/>
                  </a:moveTo>
                  <a:lnTo>
                    <a:pt x="3120" y="272495"/>
                  </a:lnTo>
                  <a:lnTo>
                    <a:pt x="10723" y="213119"/>
                  </a:lnTo>
                  <a:lnTo>
                    <a:pt x="16306" y="176930"/>
                  </a:lnTo>
                  <a:lnTo>
                    <a:pt x="15136" y="119724"/>
                  </a:lnTo>
                  <a:lnTo>
                    <a:pt x="17256" y="94954"/>
                  </a:lnTo>
                  <a:lnTo>
                    <a:pt x="14212" y="62890"/>
                  </a:lnTo>
                  <a:lnTo>
                    <a:pt x="15324" y="62761"/>
                  </a:lnTo>
                  <a:lnTo>
                    <a:pt x="39962" y="125336"/>
                  </a:lnTo>
                  <a:lnTo>
                    <a:pt x="51296" y="141512"/>
                  </a:lnTo>
                  <a:lnTo>
                    <a:pt x="67252" y="153380"/>
                  </a:lnTo>
                  <a:lnTo>
                    <a:pt x="76420" y="158183"/>
                  </a:lnTo>
                  <a:lnTo>
                    <a:pt x="84872" y="157875"/>
                  </a:lnTo>
                  <a:lnTo>
                    <a:pt x="92846" y="154160"/>
                  </a:lnTo>
                  <a:lnTo>
                    <a:pt x="106776" y="140674"/>
                  </a:lnTo>
                  <a:lnTo>
                    <a:pt x="134713" y="87702"/>
                  </a:lnTo>
                  <a:lnTo>
                    <a:pt x="152129" y="33859"/>
                  </a:lnTo>
                  <a:lnTo>
                    <a:pt x="157380" y="334"/>
                  </a:lnTo>
                  <a:lnTo>
                    <a:pt x="159902" y="0"/>
                  </a:lnTo>
                  <a:lnTo>
                    <a:pt x="162753" y="3287"/>
                  </a:lnTo>
                  <a:lnTo>
                    <a:pt x="167330" y="42184"/>
                  </a:lnTo>
                  <a:lnTo>
                    <a:pt x="171353" y="98047"/>
                  </a:lnTo>
                  <a:lnTo>
                    <a:pt x="177477" y="159471"/>
                  </a:lnTo>
                  <a:lnTo>
                    <a:pt x="187092" y="216665"/>
                  </a:lnTo>
                  <a:lnTo>
                    <a:pt x="200257" y="269903"/>
                  </a:lnTo>
                  <a:lnTo>
                    <a:pt x="208326" y="291551"/>
                  </a:lnTo>
                  <a:lnTo>
                    <a:pt x="252684" y="346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069741" y="1473989"/>
              <a:ext cx="147099" cy="137455"/>
            </a:xfrm>
            <a:custGeom>
              <a:avLst/>
              <a:gdLst/>
              <a:ahLst/>
              <a:cxnLst/>
              <a:rect l="0" t="0" r="0" b="0"/>
              <a:pathLst>
                <a:path w="147099" h="137455">
                  <a:moveTo>
                    <a:pt x="78279" y="21057"/>
                  </a:moveTo>
                  <a:lnTo>
                    <a:pt x="67101" y="9879"/>
                  </a:lnTo>
                  <a:lnTo>
                    <a:pt x="60298" y="7756"/>
                  </a:lnTo>
                  <a:lnTo>
                    <a:pt x="43382" y="8516"/>
                  </a:lnTo>
                  <a:lnTo>
                    <a:pt x="14127" y="21111"/>
                  </a:lnTo>
                  <a:lnTo>
                    <a:pt x="7435" y="29282"/>
                  </a:lnTo>
                  <a:lnTo>
                    <a:pt x="0" y="50839"/>
                  </a:lnTo>
                  <a:lnTo>
                    <a:pt x="1403" y="83694"/>
                  </a:lnTo>
                  <a:lnTo>
                    <a:pt x="9407" y="101928"/>
                  </a:lnTo>
                  <a:lnTo>
                    <a:pt x="21933" y="117831"/>
                  </a:lnTo>
                  <a:lnTo>
                    <a:pt x="39199" y="132698"/>
                  </a:lnTo>
                  <a:lnTo>
                    <a:pt x="49886" y="136429"/>
                  </a:lnTo>
                  <a:lnTo>
                    <a:pt x="74239" y="137454"/>
                  </a:lnTo>
                  <a:lnTo>
                    <a:pt x="108668" y="131454"/>
                  </a:lnTo>
                  <a:lnTo>
                    <a:pt x="127270" y="119255"/>
                  </a:lnTo>
                  <a:lnTo>
                    <a:pt x="135506" y="111089"/>
                  </a:lnTo>
                  <a:lnTo>
                    <a:pt x="144658" y="89537"/>
                  </a:lnTo>
                  <a:lnTo>
                    <a:pt x="147098" y="77239"/>
                  </a:lnTo>
                  <a:lnTo>
                    <a:pt x="143570" y="54216"/>
                  </a:lnTo>
                  <a:lnTo>
                    <a:pt x="128431" y="24643"/>
                  </a:lnTo>
                  <a:lnTo>
                    <a:pt x="122242" y="16429"/>
                  </a:lnTo>
                  <a:lnTo>
                    <a:pt x="102888" y="7302"/>
                  </a:lnTo>
                  <a:lnTo>
                    <a:pt x="677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260286" y="1263419"/>
              <a:ext cx="77248" cy="357970"/>
            </a:xfrm>
            <a:custGeom>
              <a:avLst/>
              <a:gdLst/>
              <a:ahLst/>
              <a:cxnLst/>
              <a:rect l="0" t="0" r="0" b="0"/>
              <a:pathLst>
                <a:path w="77248" h="357970">
                  <a:moveTo>
                    <a:pt x="66719" y="357969"/>
                  </a:moveTo>
                  <a:lnTo>
                    <a:pt x="48760" y="304094"/>
                  </a:lnTo>
                  <a:lnTo>
                    <a:pt x="38171" y="259850"/>
                  </a:lnTo>
                  <a:lnTo>
                    <a:pt x="30144" y="206396"/>
                  </a:lnTo>
                  <a:lnTo>
                    <a:pt x="17294" y="151947"/>
                  </a:lnTo>
                  <a:lnTo>
                    <a:pt x="0" y="89766"/>
                  </a:lnTo>
                  <a:lnTo>
                    <a:pt x="677" y="54284"/>
                  </a:lnTo>
                  <a:lnTo>
                    <a:pt x="8511" y="35435"/>
                  </a:lnTo>
                  <a:lnTo>
                    <a:pt x="13876" y="27133"/>
                  </a:lnTo>
                  <a:lnTo>
                    <a:pt x="29195" y="14789"/>
                  </a:lnTo>
                  <a:lnTo>
                    <a:pt x="46532" y="6573"/>
                  </a:lnTo>
                  <a:lnTo>
                    <a:pt x="772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221720" y="1473989"/>
              <a:ext cx="189514" cy="6067"/>
            </a:xfrm>
            <a:custGeom>
              <a:avLst/>
              <a:gdLst/>
              <a:ahLst/>
              <a:cxnLst/>
              <a:rect l="0" t="0" r="0" b="0"/>
              <a:pathLst>
                <a:path w="189514" h="6067">
                  <a:moveTo>
                    <a:pt x="189513" y="0"/>
                  </a:moveTo>
                  <a:lnTo>
                    <a:pt x="146821" y="3120"/>
                  </a:lnTo>
                  <a:lnTo>
                    <a:pt x="123745" y="6066"/>
                  </a:lnTo>
                  <a:lnTo>
                    <a:pt x="64391" y="1545"/>
                  </a:lnTo>
                  <a:lnTo>
                    <a:pt x="27657" y="4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879426" y="1263419"/>
              <a:ext cx="26648" cy="357970"/>
            </a:xfrm>
            <a:custGeom>
              <a:avLst/>
              <a:gdLst/>
              <a:ahLst/>
              <a:cxnLst/>
              <a:rect l="0" t="0" r="0" b="0"/>
              <a:pathLst>
                <a:path w="26648" h="357970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2139" y="94169"/>
                  </a:lnTo>
                  <a:lnTo>
                    <a:pt x="15332" y="156079"/>
                  </a:lnTo>
                  <a:lnTo>
                    <a:pt x="15963" y="219304"/>
                  </a:lnTo>
                  <a:lnTo>
                    <a:pt x="23323" y="279712"/>
                  </a:lnTo>
                  <a:lnTo>
                    <a:pt x="25990" y="330466"/>
                  </a:lnTo>
                  <a:lnTo>
                    <a:pt x="2664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769202" y="1410818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57350" y="3120"/>
                  </a:lnTo>
                  <a:lnTo>
                    <a:pt x="94705" y="21331"/>
                  </a:lnTo>
                  <a:lnTo>
                    <a:pt x="60036" y="28547"/>
                  </a:lnTo>
                  <a:lnTo>
                    <a:pt x="26367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974183" y="1242362"/>
              <a:ext cx="280109" cy="366595"/>
            </a:xfrm>
            <a:custGeom>
              <a:avLst/>
              <a:gdLst/>
              <a:ahLst/>
              <a:cxnLst/>
              <a:rect l="0" t="0" r="0" b="0"/>
              <a:pathLst>
                <a:path w="280109" h="366595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8251" y="127784"/>
                  </a:lnTo>
                  <a:lnTo>
                    <a:pt x="16905" y="179412"/>
                  </a:lnTo>
                  <a:lnTo>
                    <a:pt x="26879" y="231754"/>
                  </a:lnTo>
                  <a:lnTo>
                    <a:pt x="34124" y="284307"/>
                  </a:lnTo>
                  <a:lnTo>
                    <a:pt x="33151" y="330684"/>
                  </a:lnTo>
                  <a:lnTo>
                    <a:pt x="29537" y="347012"/>
                  </a:lnTo>
                  <a:lnTo>
                    <a:pt x="28573" y="344815"/>
                  </a:lnTo>
                  <a:lnTo>
                    <a:pt x="15362" y="287404"/>
                  </a:lnTo>
                  <a:lnTo>
                    <a:pt x="11102" y="258757"/>
                  </a:lnTo>
                  <a:lnTo>
                    <a:pt x="13108" y="234326"/>
                  </a:lnTo>
                  <a:lnTo>
                    <a:pt x="21019" y="214889"/>
                  </a:lnTo>
                  <a:lnTo>
                    <a:pt x="26404" y="206431"/>
                  </a:lnTo>
                  <a:lnTo>
                    <a:pt x="34673" y="203131"/>
                  </a:lnTo>
                  <a:lnTo>
                    <a:pt x="56340" y="205704"/>
                  </a:lnTo>
                  <a:lnTo>
                    <a:pt x="75328" y="217766"/>
                  </a:lnTo>
                  <a:lnTo>
                    <a:pt x="90396" y="234825"/>
                  </a:lnTo>
                  <a:lnTo>
                    <a:pt x="124563" y="296249"/>
                  </a:lnTo>
                  <a:lnTo>
                    <a:pt x="136637" y="334872"/>
                  </a:lnTo>
                  <a:lnTo>
                    <a:pt x="140734" y="366594"/>
                  </a:lnTo>
                  <a:lnTo>
                    <a:pt x="141309" y="364889"/>
                  </a:lnTo>
                  <a:lnTo>
                    <a:pt x="141692" y="359073"/>
                  </a:lnTo>
                  <a:lnTo>
                    <a:pt x="153410" y="334120"/>
                  </a:lnTo>
                  <a:lnTo>
                    <a:pt x="179501" y="302652"/>
                  </a:lnTo>
                  <a:lnTo>
                    <a:pt x="237695" y="259777"/>
                  </a:lnTo>
                  <a:lnTo>
                    <a:pt x="266603" y="237498"/>
                  </a:lnTo>
                  <a:lnTo>
                    <a:pt x="278743" y="219029"/>
                  </a:lnTo>
                  <a:lnTo>
                    <a:pt x="280108" y="209190"/>
                  </a:lnTo>
                  <a:lnTo>
                    <a:pt x="275387" y="188900"/>
                  </a:lnTo>
                  <a:lnTo>
                    <a:pt x="268512" y="182085"/>
                  </a:lnTo>
                  <a:lnTo>
                    <a:pt x="248396" y="174514"/>
                  </a:lnTo>
                  <a:lnTo>
                    <a:pt x="226977" y="174268"/>
                  </a:lnTo>
                  <a:lnTo>
                    <a:pt x="216352" y="175840"/>
                  </a:lnTo>
                  <a:lnTo>
                    <a:pt x="198307" y="186946"/>
                  </a:lnTo>
                  <a:lnTo>
                    <a:pt x="183658" y="203580"/>
                  </a:lnTo>
                  <a:lnTo>
                    <a:pt x="173248" y="222671"/>
                  </a:lnTo>
                  <a:lnTo>
                    <a:pt x="166400" y="258739"/>
                  </a:lnTo>
                  <a:lnTo>
                    <a:pt x="169960" y="293473"/>
                  </a:lnTo>
                  <a:lnTo>
                    <a:pt x="178468" y="312147"/>
                  </a:lnTo>
                  <a:lnTo>
                    <a:pt x="202994" y="343199"/>
                  </a:lnTo>
                  <a:lnTo>
                    <a:pt x="222786" y="351404"/>
                  </a:lnTo>
                  <a:lnTo>
                    <a:pt x="27933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523309" y="1229609"/>
              <a:ext cx="279529" cy="391943"/>
            </a:xfrm>
            <a:custGeom>
              <a:avLst/>
              <a:gdLst/>
              <a:ahLst/>
              <a:cxnLst/>
              <a:rect l="0" t="0" r="0" b="0"/>
              <a:pathLst>
                <a:path w="279529" h="391943">
                  <a:moveTo>
                    <a:pt x="151343" y="265437"/>
                  </a:moveTo>
                  <a:lnTo>
                    <a:pt x="117015" y="204564"/>
                  </a:lnTo>
                  <a:lnTo>
                    <a:pt x="103331" y="190419"/>
                  </a:lnTo>
                  <a:lnTo>
                    <a:pt x="85551" y="180233"/>
                  </a:lnTo>
                  <a:lnTo>
                    <a:pt x="75896" y="179389"/>
                  </a:lnTo>
                  <a:lnTo>
                    <a:pt x="55810" y="184690"/>
                  </a:lnTo>
                  <a:lnTo>
                    <a:pt x="30360" y="200828"/>
                  </a:lnTo>
                  <a:lnTo>
                    <a:pt x="18414" y="216835"/>
                  </a:lnTo>
                  <a:lnTo>
                    <a:pt x="1213" y="255707"/>
                  </a:lnTo>
                  <a:lnTo>
                    <a:pt x="0" y="276320"/>
                  </a:lnTo>
                  <a:lnTo>
                    <a:pt x="8754" y="329328"/>
                  </a:lnTo>
                  <a:lnTo>
                    <a:pt x="23957" y="367816"/>
                  </a:lnTo>
                  <a:lnTo>
                    <a:pt x="39745" y="384248"/>
                  </a:lnTo>
                  <a:lnTo>
                    <a:pt x="48868" y="390268"/>
                  </a:lnTo>
                  <a:lnTo>
                    <a:pt x="58460" y="391942"/>
                  </a:lnTo>
                  <a:lnTo>
                    <a:pt x="78476" y="387562"/>
                  </a:lnTo>
                  <a:lnTo>
                    <a:pt x="95951" y="371578"/>
                  </a:lnTo>
                  <a:lnTo>
                    <a:pt x="115823" y="336271"/>
                  </a:lnTo>
                  <a:lnTo>
                    <a:pt x="135617" y="274635"/>
                  </a:lnTo>
                  <a:lnTo>
                    <a:pt x="139788" y="211145"/>
                  </a:lnTo>
                  <a:lnTo>
                    <a:pt x="146201" y="153457"/>
                  </a:lnTo>
                  <a:lnTo>
                    <a:pt x="142333" y="94366"/>
                  </a:lnTo>
                  <a:lnTo>
                    <a:pt x="135526" y="40313"/>
                  </a:lnTo>
                  <a:lnTo>
                    <a:pt x="126249" y="4151"/>
                  </a:lnTo>
                  <a:lnTo>
                    <a:pt x="122915" y="0"/>
                  </a:lnTo>
                  <a:lnTo>
                    <a:pt x="119523" y="741"/>
                  </a:lnTo>
                  <a:lnTo>
                    <a:pt x="116092" y="4745"/>
                  </a:lnTo>
                  <a:lnTo>
                    <a:pt x="111263" y="32737"/>
                  </a:lnTo>
                  <a:lnTo>
                    <a:pt x="109631" y="85288"/>
                  </a:lnTo>
                  <a:lnTo>
                    <a:pt x="112428" y="144541"/>
                  </a:lnTo>
                  <a:lnTo>
                    <a:pt x="118310" y="207501"/>
                  </a:lnTo>
                  <a:lnTo>
                    <a:pt x="124918" y="261399"/>
                  </a:lnTo>
                  <a:lnTo>
                    <a:pt x="137631" y="315202"/>
                  </a:lnTo>
                  <a:lnTo>
                    <a:pt x="144469" y="337858"/>
                  </a:lnTo>
                  <a:lnTo>
                    <a:pt x="149100" y="342964"/>
                  </a:lnTo>
                  <a:lnTo>
                    <a:pt x="154527" y="344028"/>
                  </a:lnTo>
                  <a:lnTo>
                    <a:pt x="160485" y="342397"/>
                  </a:lnTo>
                  <a:lnTo>
                    <a:pt x="165626" y="337801"/>
                  </a:lnTo>
                  <a:lnTo>
                    <a:pt x="211493" y="279629"/>
                  </a:lnTo>
                  <a:lnTo>
                    <a:pt x="262227" y="246440"/>
                  </a:lnTo>
                  <a:lnTo>
                    <a:pt x="278694" y="220814"/>
                  </a:lnTo>
                  <a:lnTo>
                    <a:pt x="279528" y="212292"/>
                  </a:lnTo>
                  <a:lnTo>
                    <a:pt x="274215" y="196583"/>
                  </a:lnTo>
                  <a:lnTo>
                    <a:pt x="260935" y="184923"/>
                  </a:lnTo>
                  <a:lnTo>
                    <a:pt x="252480" y="180175"/>
                  </a:lnTo>
                  <a:lnTo>
                    <a:pt x="233728" y="178020"/>
                  </a:lnTo>
                  <a:lnTo>
                    <a:pt x="193093" y="186169"/>
                  </a:lnTo>
                  <a:lnTo>
                    <a:pt x="175358" y="198621"/>
                  </a:lnTo>
                  <a:lnTo>
                    <a:pt x="167353" y="206855"/>
                  </a:lnTo>
                  <a:lnTo>
                    <a:pt x="158459" y="231602"/>
                  </a:lnTo>
                  <a:lnTo>
                    <a:pt x="155675" y="259758"/>
                  </a:lnTo>
                  <a:lnTo>
                    <a:pt x="166414" y="317332"/>
                  </a:lnTo>
                  <a:lnTo>
                    <a:pt x="179098" y="335685"/>
                  </a:lnTo>
                  <a:lnTo>
                    <a:pt x="196434" y="350471"/>
                  </a:lnTo>
                  <a:lnTo>
                    <a:pt x="225925" y="364202"/>
                  </a:lnTo>
                  <a:lnTo>
                    <a:pt x="267157" y="3707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825315" y="1453325"/>
              <a:ext cx="123080" cy="147007"/>
            </a:xfrm>
            <a:custGeom>
              <a:avLst/>
              <a:gdLst/>
              <a:ahLst/>
              <a:cxnLst/>
              <a:rect l="0" t="0" r="0" b="0"/>
              <a:pathLst>
                <a:path w="123080" h="147007">
                  <a:moveTo>
                    <a:pt x="17794" y="41721"/>
                  </a:moveTo>
                  <a:lnTo>
                    <a:pt x="12204" y="58489"/>
                  </a:lnTo>
                  <a:lnTo>
                    <a:pt x="14318" y="91273"/>
                  </a:lnTo>
                  <a:lnTo>
                    <a:pt x="22353" y="130623"/>
                  </a:lnTo>
                  <a:lnTo>
                    <a:pt x="22003" y="137254"/>
                  </a:lnTo>
                  <a:lnTo>
                    <a:pt x="19430" y="139335"/>
                  </a:lnTo>
                  <a:lnTo>
                    <a:pt x="15375" y="138382"/>
                  </a:lnTo>
                  <a:lnTo>
                    <a:pt x="7750" y="124846"/>
                  </a:lnTo>
                  <a:lnTo>
                    <a:pt x="0" y="90917"/>
                  </a:lnTo>
                  <a:lnTo>
                    <a:pt x="823" y="51228"/>
                  </a:lnTo>
                  <a:lnTo>
                    <a:pt x="6741" y="26059"/>
                  </a:lnTo>
                  <a:lnTo>
                    <a:pt x="17171" y="7074"/>
                  </a:lnTo>
                  <a:lnTo>
                    <a:pt x="25567" y="2246"/>
                  </a:lnTo>
                  <a:lnTo>
                    <a:pt x="47375" y="0"/>
                  </a:lnTo>
                  <a:lnTo>
                    <a:pt x="66425" y="6021"/>
                  </a:lnTo>
                  <a:lnTo>
                    <a:pt x="74782" y="10902"/>
                  </a:lnTo>
                  <a:lnTo>
                    <a:pt x="87185" y="25684"/>
                  </a:lnTo>
                  <a:lnTo>
                    <a:pt x="112172" y="84276"/>
                  </a:lnTo>
                  <a:lnTo>
                    <a:pt x="119847" y="115551"/>
                  </a:lnTo>
                  <a:lnTo>
                    <a:pt x="123079" y="1470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961752" y="1468400"/>
              <a:ext cx="160289" cy="170486"/>
            </a:xfrm>
            <a:custGeom>
              <a:avLst/>
              <a:gdLst/>
              <a:ahLst/>
              <a:cxnLst/>
              <a:rect l="0" t="0" r="0" b="0"/>
              <a:pathLst>
                <a:path w="160289" h="170486">
                  <a:moveTo>
                    <a:pt x="91927" y="5589"/>
                  </a:moveTo>
                  <a:lnTo>
                    <a:pt x="75159" y="0"/>
                  </a:lnTo>
                  <a:lnTo>
                    <a:pt x="57568" y="3495"/>
                  </a:lnTo>
                  <a:lnTo>
                    <a:pt x="39221" y="14017"/>
                  </a:lnTo>
                  <a:lnTo>
                    <a:pt x="16909" y="39672"/>
                  </a:lnTo>
                  <a:lnTo>
                    <a:pt x="6723" y="59342"/>
                  </a:lnTo>
                  <a:lnTo>
                    <a:pt x="0" y="101324"/>
                  </a:lnTo>
                  <a:lnTo>
                    <a:pt x="3598" y="139630"/>
                  </a:lnTo>
                  <a:lnTo>
                    <a:pt x="8474" y="148762"/>
                  </a:lnTo>
                  <a:lnTo>
                    <a:pt x="23251" y="162028"/>
                  </a:lnTo>
                  <a:lnTo>
                    <a:pt x="44636" y="168704"/>
                  </a:lnTo>
                  <a:lnTo>
                    <a:pt x="56890" y="170485"/>
                  </a:lnTo>
                  <a:lnTo>
                    <a:pt x="82984" y="166224"/>
                  </a:lnTo>
                  <a:lnTo>
                    <a:pt x="117743" y="150671"/>
                  </a:lnTo>
                  <a:lnTo>
                    <a:pt x="142860" y="128125"/>
                  </a:lnTo>
                  <a:lnTo>
                    <a:pt x="150448" y="118865"/>
                  </a:lnTo>
                  <a:lnTo>
                    <a:pt x="158880" y="92979"/>
                  </a:lnTo>
                  <a:lnTo>
                    <a:pt x="160288" y="65486"/>
                  </a:lnTo>
                  <a:lnTo>
                    <a:pt x="153115" y="45468"/>
                  </a:lnTo>
                  <a:lnTo>
                    <a:pt x="139008" y="31892"/>
                  </a:lnTo>
                  <a:lnTo>
                    <a:pt x="93534" y="10959"/>
                  </a:lnTo>
                  <a:lnTo>
                    <a:pt x="70869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127378" y="1443537"/>
              <a:ext cx="256814" cy="169934"/>
            </a:xfrm>
            <a:custGeom>
              <a:avLst/>
              <a:gdLst/>
              <a:ahLst/>
              <a:cxnLst/>
              <a:rect l="0" t="0" r="0" b="0"/>
              <a:pathLst>
                <a:path w="256814" h="169934">
                  <a:moveTo>
                    <a:pt x="0" y="72566"/>
                  </a:moveTo>
                  <a:lnTo>
                    <a:pt x="23719" y="131183"/>
                  </a:lnTo>
                  <a:lnTo>
                    <a:pt x="36097" y="169933"/>
                  </a:lnTo>
                  <a:lnTo>
                    <a:pt x="24900" y="130854"/>
                  </a:lnTo>
                  <a:lnTo>
                    <a:pt x="21816" y="73335"/>
                  </a:lnTo>
                  <a:lnTo>
                    <a:pt x="23734" y="47171"/>
                  </a:lnTo>
                  <a:lnTo>
                    <a:pt x="32385" y="27744"/>
                  </a:lnTo>
                  <a:lnTo>
                    <a:pt x="39138" y="23968"/>
                  </a:lnTo>
                  <a:lnTo>
                    <a:pt x="47149" y="23790"/>
                  </a:lnTo>
                  <a:lnTo>
                    <a:pt x="64239" y="29831"/>
                  </a:lnTo>
                  <a:lnTo>
                    <a:pt x="87014" y="47556"/>
                  </a:lnTo>
                  <a:lnTo>
                    <a:pt x="107411" y="74514"/>
                  </a:lnTo>
                  <a:lnTo>
                    <a:pt x="136657" y="122823"/>
                  </a:lnTo>
                  <a:lnTo>
                    <a:pt x="135558" y="122449"/>
                  </a:lnTo>
                  <a:lnTo>
                    <a:pt x="132486" y="119859"/>
                  </a:lnTo>
                  <a:lnTo>
                    <a:pt x="112227" y="71172"/>
                  </a:lnTo>
                  <a:lnTo>
                    <a:pt x="112931" y="29389"/>
                  </a:lnTo>
                  <a:lnTo>
                    <a:pt x="117401" y="18045"/>
                  </a:lnTo>
                  <a:lnTo>
                    <a:pt x="131727" y="2321"/>
                  </a:lnTo>
                  <a:lnTo>
                    <a:pt x="141631" y="0"/>
                  </a:lnTo>
                  <a:lnTo>
                    <a:pt x="165112" y="3660"/>
                  </a:lnTo>
                  <a:lnTo>
                    <a:pt x="199051" y="24463"/>
                  </a:lnTo>
                  <a:lnTo>
                    <a:pt x="225744" y="58443"/>
                  </a:lnTo>
                  <a:lnTo>
                    <a:pt x="251447" y="114207"/>
                  </a:lnTo>
                  <a:lnTo>
                    <a:pt x="256813" y="134357"/>
                  </a:lnTo>
                  <a:lnTo>
                    <a:pt x="252684" y="1673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425468" y="1484518"/>
              <a:ext cx="17765" cy="136871"/>
            </a:xfrm>
            <a:custGeom>
              <a:avLst/>
              <a:gdLst/>
              <a:ahLst/>
              <a:cxnLst/>
              <a:rect l="0" t="0" r="0" b="0"/>
              <a:pathLst>
                <a:path w="17765" h="136871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17764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422176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516933" y="1488358"/>
              <a:ext cx="178985" cy="164617"/>
            </a:xfrm>
            <a:custGeom>
              <a:avLst/>
              <a:gdLst/>
              <a:ahLst/>
              <a:cxnLst/>
              <a:rect l="0" t="0" r="0" b="0"/>
              <a:pathLst>
                <a:path w="178985" h="164617">
                  <a:moveTo>
                    <a:pt x="0" y="27745"/>
                  </a:moveTo>
                  <a:lnTo>
                    <a:pt x="19127" y="82790"/>
                  </a:lnTo>
                  <a:lnTo>
                    <a:pt x="45853" y="146201"/>
                  </a:lnTo>
                  <a:lnTo>
                    <a:pt x="30982" y="88298"/>
                  </a:lnTo>
                  <a:lnTo>
                    <a:pt x="23017" y="34247"/>
                  </a:lnTo>
                  <a:lnTo>
                    <a:pt x="28167" y="12698"/>
                  </a:lnTo>
                  <a:lnTo>
                    <a:pt x="32816" y="3675"/>
                  </a:lnTo>
                  <a:lnTo>
                    <a:pt x="40594" y="0"/>
                  </a:lnTo>
                  <a:lnTo>
                    <a:pt x="61716" y="2156"/>
                  </a:lnTo>
                  <a:lnTo>
                    <a:pt x="94325" y="16524"/>
                  </a:lnTo>
                  <a:lnTo>
                    <a:pt x="120624" y="41188"/>
                  </a:lnTo>
                  <a:lnTo>
                    <a:pt x="154517" y="91300"/>
                  </a:lnTo>
                  <a:lnTo>
                    <a:pt x="162261" y="113314"/>
                  </a:lnTo>
                  <a:lnTo>
                    <a:pt x="167790" y="147335"/>
                  </a:lnTo>
                  <a:lnTo>
                    <a:pt x="170352" y="153095"/>
                  </a:lnTo>
                  <a:lnTo>
                    <a:pt x="178984" y="1646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723591" y="1511266"/>
              <a:ext cx="172368" cy="153874"/>
            </a:xfrm>
            <a:custGeom>
              <a:avLst/>
              <a:gdLst/>
              <a:ahLst/>
              <a:cxnLst/>
              <a:rect l="0" t="0" r="0" b="0"/>
              <a:pathLst>
                <a:path w="172368" h="153874">
                  <a:moveTo>
                    <a:pt x="109196" y="57480"/>
                  </a:moveTo>
                  <a:lnTo>
                    <a:pt x="88953" y="13517"/>
                  </a:lnTo>
                  <a:lnTo>
                    <a:pt x="80493" y="7114"/>
                  </a:lnTo>
                  <a:lnTo>
                    <a:pt x="58614" y="0"/>
                  </a:lnTo>
                  <a:lnTo>
                    <a:pt x="48569" y="443"/>
                  </a:lnTo>
                  <a:lnTo>
                    <a:pt x="31168" y="7173"/>
                  </a:lnTo>
                  <a:lnTo>
                    <a:pt x="18755" y="21083"/>
                  </a:lnTo>
                  <a:lnTo>
                    <a:pt x="1254" y="58609"/>
                  </a:lnTo>
                  <a:lnTo>
                    <a:pt x="0" y="82158"/>
                  </a:lnTo>
                  <a:lnTo>
                    <a:pt x="8728" y="129815"/>
                  </a:lnTo>
                  <a:lnTo>
                    <a:pt x="14141" y="138459"/>
                  </a:lnTo>
                  <a:lnTo>
                    <a:pt x="29515" y="151182"/>
                  </a:lnTo>
                  <a:lnTo>
                    <a:pt x="38528" y="153873"/>
                  </a:lnTo>
                  <a:lnTo>
                    <a:pt x="57901" y="153744"/>
                  </a:lnTo>
                  <a:lnTo>
                    <a:pt x="65640" y="149732"/>
                  </a:lnTo>
                  <a:lnTo>
                    <a:pt x="77360" y="135915"/>
                  </a:lnTo>
                  <a:lnTo>
                    <a:pt x="90535" y="108406"/>
                  </a:lnTo>
                  <a:lnTo>
                    <a:pt x="96258" y="72439"/>
                  </a:lnTo>
                  <a:lnTo>
                    <a:pt x="95891" y="67453"/>
                  </a:lnTo>
                  <a:lnTo>
                    <a:pt x="94477" y="67638"/>
                  </a:lnTo>
                  <a:lnTo>
                    <a:pt x="92364" y="71271"/>
                  </a:lnTo>
                  <a:lnTo>
                    <a:pt x="93296" y="76032"/>
                  </a:lnTo>
                  <a:lnTo>
                    <a:pt x="105784" y="93912"/>
                  </a:lnTo>
                  <a:lnTo>
                    <a:pt x="151521" y="138666"/>
                  </a:lnTo>
                  <a:lnTo>
                    <a:pt x="172367" y="152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960592" y="1263419"/>
              <a:ext cx="30123" cy="400084"/>
            </a:xfrm>
            <a:custGeom>
              <a:avLst/>
              <a:gdLst/>
              <a:ahLst/>
              <a:cxnLst/>
              <a:rect l="0" t="0" r="0" b="0"/>
              <a:pathLst>
                <a:path w="30123" h="400084">
                  <a:moveTo>
                    <a:pt x="9065" y="0"/>
                  </a:moveTo>
                  <a:lnTo>
                    <a:pt x="0" y="58617"/>
                  </a:lnTo>
                  <a:lnTo>
                    <a:pt x="6061" y="107895"/>
                  </a:lnTo>
                  <a:lnTo>
                    <a:pt x="9345" y="161821"/>
                  </a:lnTo>
                  <a:lnTo>
                    <a:pt x="16038" y="221082"/>
                  </a:lnTo>
                  <a:lnTo>
                    <a:pt x="18540" y="276206"/>
                  </a:lnTo>
                  <a:lnTo>
                    <a:pt x="19282" y="328414"/>
                  </a:lnTo>
                  <a:lnTo>
                    <a:pt x="22652" y="379210"/>
                  </a:lnTo>
                  <a:lnTo>
                    <a:pt x="3012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864373" y="1410818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82696" y="19786"/>
                  </a:lnTo>
                  <a:lnTo>
                    <a:pt x="134850" y="28090"/>
                  </a:lnTo>
                  <a:lnTo>
                    <a:pt x="71870" y="30895"/>
                  </a:lnTo>
                  <a:lnTo>
                    <a:pt x="17913" y="398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048849" y="1499985"/>
              <a:ext cx="144955" cy="163015"/>
            </a:xfrm>
            <a:custGeom>
              <a:avLst/>
              <a:gdLst/>
              <a:ahLst/>
              <a:cxnLst/>
              <a:rect l="0" t="0" r="0" b="0"/>
              <a:pathLst>
                <a:path w="144955" h="163015">
                  <a:moveTo>
                    <a:pt x="110322" y="5590"/>
                  </a:moveTo>
                  <a:lnTo>
                    <a:pt x="93554" y="0"/>
                  </a:lnTo>
                  <a:lnTo>
                    <a:pt x="75963" y="376"/>
                  </a:lnTo>
                  <a:lnTo>
                    <a:pt x="56447" y="5612"/>
                  </a:lnTo>
                  <a:lnTo>
                    <a:pt x="36074" y="15738"/>
                  </a:lnTo>
                  <a:lnTo>
                    <a:pt x="10464" y="40182"/>
                  </a:lnTo>
                  <a:lnTo>
                    <a:pt x="1599" y="65808"/>
                  </a:lnTo>
                  <a:lnTo>
                    <a:pt x="0" y="95524"/>
                  </a:lnTo>
                  <a:lnTo>
                    <a:pt x="7087" y="124329"/>
                  </a:lnTo>
                  <a:lnTo>
                    <a:pt x="21156" y="146490"/>
                  </a:lnTo>
                  <a:lnTo>
                    <a:pt x="29821" y="155675"/>
                  </a:lnTo>
                  <a:lnTo>
                    <a:pt x="40277" y="160629"/>
                  </a:lnTo>
                  <a:lnTo>
                    <a:pt x="64373" y="163014"/>
                  </a:lnTo>
                  <a:lnTo>
                    <a:pt x="98657" y="157779"/>
                  </a:lnTo>
                  <a:lnTo>
                    <a:pt x="125453" y="143230"/>
                  </a:lnTo>
                  <a:lnTo>
                    <a:pt x="137714" y="127594"/>
                  </a:lnTo>
                  <a:lnTo>
                    <a:pt x="142621" y="118512"/>
                  </a:lnTo>
                  <a:lnTo>
                    <a:pt x="144954" y="99061"/>
                  </a:lnTo>
                  <a:lnTo>
                    <a:pt x="140922" y="79888"/>
                  </a:lnTo>
                  <a:lnTo>
                    <a:pt x="112777" y="35636"/>
                  </a:lnTo>
                  <a:lnTo>
                    <a:pt x="78736" y="5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190756" y="1473989"/>
              <a:ext cx="115815" cy="167323"/>
            </a:xfrm>
            <a:custGeom>
              <a:avLst/>
              <a:gdLst/>
              <a:ahLst/>
              <a:cxnLst/>
              <a:rect l="0" t="0" r="0" b="0"/>
              <a:pathLst>
                <a:path w="115815" h="167323">
                  <a:moveTo>
                    <a:pt x="0" y="52643"/>
                  </a:moveTo>
                  <a:lnTo>
                    <a:pt x="16768" y="58232"/>
                  </a:lnTo>
                  <a:lnTo>
                    <a:pt x="31239" y="70335"/>
                  </a:lnTo>
                  <a:lnTo>
                    <a:pt x="80699" y="128225"/>
                  </a:lnTo>
                  <a:lnTo>
                    <a:pt x="96180" y="158485"/>
                  </a:lnTo>
                  <a:lnTo>
                    <a:pt x="95706" y="164149"/>
                  </a:lnTo>
                  <a:lnTo>
                    <a:pt x="91880" y="166754"/>
                  </a:lnTo>
                  <a:lnTo>
                    <a:pt x="85820" y="167322"/>
                  </a:lnTo>
                  <a:lnTo>
                    <a:pt x="79440" y="164190"/>
                  </a:lnTo>
                  <a:lnTo>
                    <a:pt x="66112" y="151352"/>
                  </a:lnTo>
                  <a:lnTo>
                    <a:pt x="46898" y="114515"/>
                  </a:lnTo>
                  <a:lnTo>
                    <a:pt x="28244" y="63000"/>
                  </a:lnTo>
                  <a:lnTo>
                    <a:pt x="27371" y="42038"/>
                  </a:lnTo>
                  <a:lnTo>
                    <a:pt x="28775" y="31535"/>
                  </a:lnTo>
                  <a:lnTo>
                    <a:pt x="33222" y="23363"/>
                  </a:lnTo>
                  <a:lnTo>
                    <a:pt x="47520" y="11163"/>
                  </a:lnTo>
                  <a:lnTo>
                    <a:pt x="68693" y="496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412456" y="1452932"/>
              <a:ext cx="178540" cy="200043"/>
            </a:xfrm>
            <a:custGeom>
              <a:avLst/>
              <a:gdLst/>
              <a:ahLst/>
              <a:cxnLst/>
              <a:rect l="0" t="0" r="0" b="0"/>
              <a:pathLst>
                <a:path w="178540" h="200043">
                  <a:moveTo>
                    <a:pt x="125741" y="0"/>
                  </a:moveTo>
                  <a:lnTo>
                    <a:pt x="71866" y="19128"/>
                  </a:lnTo>
                  <a:lnTo>
                    <a:pt x="12159" y="50533"/>
                  </a:lnTo>
                  <a:lnTo>
                    <a:pt x="0" y="66913"/>
                  </a:lnTo>
                  <a:lnTo>
                    <a:pt x="969" y="72685"/>
                  </a:lnTo>
                  <a:lnTo>
                    <a:pt x="6295" y="76533"/>
                  </a:lnTo>
                  <a:lnTo>
                    <a:pt x="36147" y="81948"/>
                  </a:lnTo>
                  <a:lnTo>
                    <a:pt x="93449" y="92333"/>
                  </a:lnTo>
                  <a:lnTo>
                    <a:pt x="146705" y="108938"/>
                  </a:lnTo>
                  <a:lnTo>
                    <a:pt x="164694" y="122116"/>
                  </a:lnTo>
                  <a:lnTo>
                    <a:pt x="172766" y="130544"/>
                  </a:lnTo>
                  <a:lnTo>
                    <a:pt x="176978" y="139672"/>
                  </a:lnTo>
                  <a:lnTo>
                    <a:pt x="178539" y="159173"/>
                  </a:lnTo>
                  <a:lnTo>
                    <a:pt x="173807" y="168116"/>
                  </a:lnTo>
                  <a:lnTo>
                    <a:pt x="156072" y="184293"/>
                  </a:lnTo>
                  <a:lnTo>
                    <a:pt x="132592" y="193042"/>
                  </a:lnTo>
                  <a:lnTo>
                    <a:pt x="83627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6880153" y="1263419"/>
            <a:ext cx="1974314" cy="417862"/>
            <a:chOff x="6880153" y="1263419"/>
            <a:chExt cx="1974314" cy="417862"/>
          </a:xfrm>
        </p:grpSpPr>
        <p:sp>
          <p:nvSpPr>
            <p:cNvPr id="63" name="Freeform 62"/>
            <p:cNvSpPr/>
            <p:nvPr/>
          </p:nvSpPr>
          <p:spPr>
            <a:xfrm>
              <a:off x="6880153" y="1452932"/>
              <a:ext cx="148801" cy="181422"/>
            </a:xfrm>
            <a:custGeom>
              <a:avLst/>
              <a:gdLst/>
              <a:ahLst/>
              <a:cxnLst/>
              <a:rect l="0" t="0" r="0" b="0"/>
              <a:pathLst>
                <a:path w="148801" h="181422">
                  <a:moveTo>
                    <a:pt x="110769" y="0"/>
                  </a:moveTo>
                  <a:lnTo>
                    <a:pt x="68077" y="3120"/>
                  </a:lnTo>
                  <a:lnTo>
                    <a:pt x="48510" y="9576"/>
                  </a:lnTo>
                  <a:lnTo>
                    <a:pt x="32016" y="20244"/>
                  </a:lnTo>
                  <a:lnTo>
                    <a:pt x="9576" y="44993"/>
                  </a:lnTo>
                  <a:lnTo>
                    <a:pt x="1454" y="70690"/>
                  </a:lnTo>
                  <a:lnTo>
                    <a:pt x="0" y="114922"/>
                  </a:lnTo>
                  <a:lnTo>
                    <a:pt x="1829" y="129257"/>
                  </a:lnTo>
                  <a:lnTo>
                    <a:pt x="13218" y="151424"/>
                  </a:lnTo>
                  <a:lnTo>
                    <a:pt x="21169" y="160611"/>
                  </a:lnTo>
                  <a:lnTo>
                    <a:pt x="42481" y="173938"/>
                  </a:lnTo>
                  <a:lnTo>
                    <a:pt x="66381" y="181421"/>
                  </a:lnTo>
                  <a:lnTo>
                    <a:pt x="88702" y="180848"/>
                  </a:lnTo>
                  <a:lnTo>
                    <a:pt x="107200" y="173574"/>
                  </a:lnTo>
                  <a:lnTo>
                    <a:pt x="123221" y="161372"/>
                  </a:lnTo>
                  <a:lnTo>
                    <a:pt x="138140" y="144251"/>
                  </a:lnTo>
                  <a:lnTo>
                    <a:pt x="146330" y="121823"/>
                  </a:lnTo>
                  <a:lnTo>
                    <a:pt x="148800" y="97428"/>
                  </a:lnTo>
                  <a:lnTo>
                    <a:pt x="145999" y="74887"/>
                  </a:lnTo>
                  <a:lnTo>
                    <a:pt x="132256" y="42466"/>
                  </a:lnTo>
                  <a:lnTo>
                    <a:pt x="119929" y="27453"/>
                  </a:lnTo>
                  <a:lnTo>
                    <a:pt x="100241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028356" y="1273948"/>
              <a:ext cx="67852" cy="347441"/>
            </a:xfrm>
            <a:custGeom>
              <a:avLst/>
              <a:gdLst/>
              <a:ahLst/>
              <a:cxnLst/>
              <a:rect l="0" t="0" r="0" b="0"/>
              <a:pathLst>
                <a:path w="67852" h="347441">
                  <a:moveTo>
                    <a:pt x="67851" y="347440"/>
                  </a:moveTo>
                  <a:lnTo>
                    <a:pt x="49893" y="286330"/>
                  </a:lnTo>
                  <a:lnTo>
                    <a:pt x="32702" y="231898"/>
                  </a:lnTo>
                  <a:lnTo>
                    <a:pt x="18707" y="173925"/>
                  </a:lnTo>
                  <a:lnTo>
                    <a:pt x="4678" y="119320"/>
                  </a:lnTo>
                  <a:lnTo>
                    <a:pt x="0" y="95145"/>
                  </a:lnTo>
                  <a:lnTo>
                    <a:pt x="9422" y="33254"/>
                  </a:lnTo>
                  <a:lnTo>
                    <a:pt x="14860" y="24509"/>
                  </a:lnTo>
                  <a:lnTo>
                    <a:pt x="467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959337" y="1442404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99310" y="0"/>
                  </a:lnTo>
                  <a:lnTo>
                    <a:pt x="463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622632" y="1263419"/>
              <a:ext cx="1" cy="357970"/>
            </a:xfrm>
            <a:custGeom>
              <a:avLst/>
              <a:gdLst/>
              <a:ahLst/>
              <a:cxnLst/>
              <a:rect l="0" t="0" r="0" b="0"/>
              <a:pathLst>
                <a:path w="1" h="357970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0" y="181550"/>
                  </a:lnTo>
                  <a:lnTo>
                    <a:pt x="0" y="235507"/>
                  </a:lnTo>
                  <a:lnTo>
                    <a:pt x="0" y="289709"/>
                  </a:lnTo>
                  <a:lnTo>
                    <a:pt x="0" y="32916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485761" y="1421347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78599" y="14654"/>
                  </a:lnTo>
                  <a:lnTo>
                    <a:pt x="128389" y="20962"/>
                  </a:lnTo>
                  <a:lnTo>
                    <a:pt x="70291" y="29140"/>
                  </a:lnTo>
                  <a:lnTo>
                    <a:pt x="29406" y="3086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717388" y="1463461"/>
              <a:ext cx="207547" cy="190462"/>
            </a:xfrm>
            <a:custGeom>
              <a:avLst/>
              <a:gdLst/>
              <a:ahLst/>
              <a:cxnLst/>
              <a:rect l="0" t="0" r="0" b="0"/>
              <a:pathLst>
                <a:path w="207547" h="190462">
                  <a:moveTo>
                    <a:pt x="0" y="21057"/>
                  </a:moveTo>
                  <a:lnTo>
                    <a:pt x="0" y="75201"/>
                  </a:lnTo>
                  <a:lnTo>
                    <a:pt x="5590" y="124559"/>
                  </a:lnTo>
                  <a:lnTo>
                    <a:pt x="20244" y="157399"/>
                  </a:lnTo>
                  <a:lnTo>
                    <a:pt x="35903" y="172510"/>
                  </a:lnTo>
                  <a:lnTo>
                    <a:pt x="44993" y="178178"/>
                  </a:lnTo>
                  <a:lnTo>
                    <a:pt x="52223" y="178446"/>
                  </a:lnTo>
                  <a:lnTo>
                    <a:pt x="58211" y="175116"/>
                  </a:lnTo>
                  <a:lnTo>
                    <a:pt x="87301" y="134974"/>
                  </a:lnTo>
                  <a:lnTo>
                    <a:pt x="96513" y="114971"/>
                  </a:lnTo>
                  <a:lnTo>
                    <a:pt x="100606" y="111742"/>
                  </a:lnTo>
                  <a:lnTo>
                    <a:pt x="104506" y="113099"/>
                  </a:lnTo>
                  <a:lnTo>
                    <a:pt x="129966" y="149814"/>
                  </a:lnTo>
                  <a:lnTo>
                    <a:pt x="138871" y="169529"/>
                  </a:lnTo>
                  <a:lnTo>
                    <a:pt x="152968" y="183751"/>
                  </a:lnTo>
                  <a:lnTo>
                    <a:pt x="161640" y="189181"/>
                  </a:lnTo>
                  <a:lnTo>
                    <a:pt x="169761" y="190461"/>
                  </a:lnTo>
                  <a:lnTo>
                    <a:pt x="177515" y="188975"/>
                  </a:lnTo>
                  <a:lnTo>
                    <a:pt x="185024" y="185645"/>
                  </a:lnTo>
                  <a:lnTo>
                    <a:pt x="196487" y="169466"/>
                  </a:lnTo>
                  <a:lnTo>
                    <a:pt x="204311" y="145508"/>
                  </a:lnTo>
                  <a:lnTo>
                    <a:pt x="207546" y="100305"/>
                  </a:lnTo>
                  <a:lnTo>
                    <a:pt x="198752" y="45636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983581" y="1505575"/>
              <a:ext cx="141514" cy="163581"/>
            </a:xfrm>
            <a:custGeom>
              <a:avLst/>
              <a:gdLst/>
              <a:ahLst/>
              <a:cxnLst/>
              <a:rect l="0" t="0" r="0" b="0"/>
              <a:pathLst>
                <a:path w="141514" h="163581">
                  <a:moveTo>
                    <a:pt x="60191" y="31585"/>
                  </a:moveTo>
                  <a:lnTo>
                    <a:pt x="43423" y="25996"/>
                  </a:lnTo>
                  <a:lnTo>
                    <a:pt x="36144" y="26689"/>
                  </a:lnTo>
                  <a:lnTo>
                    <a:pt x="21817" y="33699"/>
                  </a:lnTo>
                  <a:lnTo>
                    <a:pt x="10770" y="47732"/>
                  </a:lnTo>
                  <a:lnTo>
                    <a:pt x="3131" y="66838"/>
                  </a:lnTo>
                  <a:lnTo>
                    <a:pt x="0" y="102732"/>
                  </a:lnTo>
                  <a:lnTo>
                    <a:pt x="3414" y="125207"/>
                  </a:lnTo>
                  <a:lnTo>
                    <a:pt x="15070" y="143775"/>
                  </a:lnTo>
                  <a:lnTo>
                    <a:pt x="23091" y="152002"/>
                  </a:lnTo>
                  <a:lnTo>
                    <a:pt x="44482" y="161143"/>
                  </a:lnTo>
                  <a:lnTo>
                    <a:pt x="56737" y="163580"/>
                  </a:lnTo>
                  <a:lnTo>
                    <a:pt x="79712" y="160050"/>
                  </a:lnTo>
                  <a:lnTo>
                    <a:pt x="109259" y="144908"/>
                  </a:lnTo>
                  <a:lnTo>
                    <a:pt x="124113" y="131084"/>
                  </a:lnTo>
                  <a:lnTo>
                    <a:pt x="134614" y="113241"/>
                  </a:lnTo>
                  <a:lnTo>
                    <a:pt x="141513" y="77876"/>
                  </a:lnTo>
                  <a:lnTo>
                    <a:pt x="136888" y="57618"/>
                  </a:lnTo>
                  <a:lnTo>
                    <a:pt x="114855" y="25549"/>
                  </a:lnTo>
                  <a:lnTo>
                    <a:pt x="707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532414" y="1495046"/>
              <a:ext cx="322053" cy="186235"/>
            </a:xfrm>
            <a:custGeom>
              <a:avLst/>
              <a:gdLst/>
              <a:ahLst/>
              <a:cxnLst/>
              <a:rect l="0" t="0" r="0" b="0"/>
              <a:pathLst>
                <a:path w="322053" h="186235">
                  <a:moveTo>
                    <a:pt x="90425" y="10529"/>
                  </a:moveTo>
                  <a:lnTo>
                    <a:pt x="37397" y="25183"/>
                  </a:lnTo>
                  <a:lnTo>
                    <a:pt x="19674" y="38099"/>
                  </a:lnTo>
                  <a:lnTo>
                    <a:pt x="11673" y="46456"/>
                  </a:lnTo>
                  <a:lnTo>
                    <a:pt x="2782" y="68220"/>
                  </a:lnTo>
                  <a:lnTo>
                    <a:pt x="0" y="94661"/>
                  </a:lnTo>
                  <a:lnTo>
                    <a:pt x="6181" y="138922"/>
                  </a:lnTo>
                  <a:lnTo>
                    <a:pt x="16329" y="159619"/>
                  </a:lnTo>
                  <a:lnTo>
                    <a:pt x="34877" y="173497"/>
                  </a:lnTo>
                  <a:lnTo>
                    <a:pt x="58718" y="182395"/>
                  </a:lnTo>
                  <a:lnTo>
                    <a:pt x="97278" y="186234"/>
                  </a:lnTo>
                  <a:lnTo>
                    <a:pt x="120377" y="182987"/>
                  </a:lnTo>
                  <a:lnTo>
                    <a:pt x="139221" y="174524"/>
                  </a:lnTo>
                  <a:lnTo>
                    <a:pt x="147522" y="168992"/>
                  </a:lnTo>
                  <a:lnTo>
                    <a:pt x="153056" y="159455"/>
                  </a:lnTo>
                  <a:lnTo>
                    <a:pt x="159205" y="133260"/>
                  </a:lnTo>
                  <a:lnTo>
                    <a:pt x="157078" y="96806"/>
                  </a:lnTo>
                  <a:lnTo>
                    <a:pt x="143450" y="63779"/>
                  </a:lnTo>
                  <a:lnTo>
                    <a:pt x="104189" y="14708"/>
                  </a:lnTo>
                  <a:lnTo>
                    <a:pt x="100771" y="13315"/>
                  </a:lnTo>
                  <a:lnTo>
                    <a:pt x="99662" y="15896"/>
                  </a:lnTo>
                  <a:lnTo>
                    <a:pt x="100093" y="21126"/>
                  </a:lnTo>
                  <a:lnTo>
                    <a:pt x="103889" y="25782"/>
                  </a:lnTo>
                  <a:lnTo>
                    <a:pt x="164912" y="60842"/>
                  </a:lnTo>
                  <a:lnTo>
                    <a:pt x="184362" y="71495"/>
                  </a:lnTo>
                  <a:lnTo>
                    <a:pt x="223216" y="116910"/>
                  </a:lnTo>
                  <a:lnTo>
                    <a:pt x="251196" y="179081"/>
                  </a:lnTo>
                  <a:lnTo>
                    <a:pt x="251418" y="182558"/>
                  </a:lnTo>
                  <a:lnTo>
                    <a:pt x="249226" y="181367"/>
                  </a:lnTo>
                  <a:lnTo>
                    <a:pt x="223684" y="144940"/>
                  </a:lnTo>
                  <a:lnTo>
                    <a:pt x="203178" y="94433"/>
                  </a:lnTo>
                  <a:lnTo>
                    <a:pt x="197923" y="57486"/>
                  </a:lnTo>
                  <a:lnTo>
                    <a:pt x="202932" y="36858"/>
                  </a:lnTo>
                  <a:lnTo>
                    <a:pt x="207544" y="28081"/>
                  </a:lnTo>
                  <a:lnTo>
                    <a:pt x="222026" y="15210"/>
                  </a:lnTo>
                  <a:lnTo>
                    <a:pt x="230802" y="10140"/>
                  </a:lnTo>
                  <a:lnTo>
                    <a:pt x="293947" y="1336"/>
                  </a:lnTo>
                  <a:lnTo>
                    <a:pt x="3220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26781" y="2063585"/>
            <a:ext cx="731354" cy="189514"/>
            <a:chOff x="426781" y="2063585"/>
            <a:chExt cx="731354" cy="189514"/>
          </a:xfrm>
        </p:grpSpPr>
        <p:sp>
          <p:nvSpPr>
            <p:cNvPr id="72" name="Freeform 71"/>
            <p:cNvSpPr/>
            <p:nvPr/>
          </p:nvSpPr>
          <p:spPr>
            <a:xfrm>
              <a:off x="426781" y="2075081"/>
              <a:ext cx="250168" cy="168781"/>
            </a:xfrm>
            <a:custGeom>
              <a:avLst/>
              <a:gdLst/>
              <a:ahLst/>
              <a:cxnLst/>
              <a:rect l="0" t="0" r="0" b="0"/>
              <a:pathLst>
                <a:path w="250168" h="168781">
                  <a:moveTo>
                    <a:pt x="15415" y="20090"/>
                  </a:moveTo>
                  <a:lnTo>
                    <a:pt x="15415" y="78706"/>
                  </a:lnTo>
                  <a:lnTo>
                    <a:pt x="16585" y="138946"/>
                  </a:lnTo>
                  <a:lnTo>
                    <a:pt x="21481" y="168780"/>
                  </a:lnTo>
                  <a:lnTo>
                    <a:pt x="20629" y="168350"/>
                  </a:lnTo>
                  <a:lnTo>
                    <a:pt x="4420" y="109029"/>
                  </a:lnTo>
                  <a:lnTo>
                    <a:pt x="0" y="77166"/>
                  </a:lnTo>
                  <a:lnTo>
                    <a:pt x="5259" y="29852"/>
                  </a:lnTo>
                  <a:lnTo>
                    <a:pt x="15191" y="8441"/>
                  </a:lnTo>
                  <a:lnTo>
                    <a:pt x="24624" y="2965"/>
                  </a:lnTo>
                  <a:lnTo>
                    <a:pt x="50704" y="0"/>
                  </a:lnTo>
                  <a:lnTo>
                    <a:pt x="75553" y="8822"/>
                  </a:lnTo>
                  <a:lnTo>
                    <a:pt x="114512" y="37491"/>
                  </a:lnTo>
                  <a:lnTo>
                    <a:pt x="133993" y="67071"/>
                  </a:lnTo>
                  <a:lnTo>
                    <a:pt x="134241" y="65448"/>
                  </a:lnTo>
                  <a:lnTo>
                    <a:pt x="133237" y="60857"/>
                  </a:lnTo>
                  <a:lnTo>
                    <a:pt x="137413" y="37628"/>
                  </a:lnTo>
                  <a:lnTo>
                    <a:pt x="151649" y="8519"/>
                  </a:lnTo>
                  <a:lnTo>
                    <a:pt x="158880" y="3017"/>
                  </a:lnTo>
                  <a:lnTo>
                    <a:pt x="167210" y="519"/>
                  </a:lnTo>
                  <a:lnTo>
                    <a:pt x="176274" y="24"/>
                  </a:lnTo>
                  <a:lnTo>
                    <a:pt x="195702" y="5712"/>
                  </a:lnTo>
                  <a:lnTo>
                    <a:pt x="214866" y="17209"/>
                  </a:lnTo>
                  <a:lnTo>
                    <a:pt x="231182" y="34017"/>
                  </a:lnTo>
                  <a:lnTo>
                    <a:pt x="247932" y="68800"/>
                  </a:lnTo>
                  <a:lnTo>
                    <a:pt x="250167" y="92041"/>
                  </a:lnTo>
                  <a:lnTo>
                    <a:pt x="247042" y="1464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39696" y="2074114"/>
              <a:ext cx="136442" cy="160836"/>
            </a:xfrm>
            <a:custGeom>
              <a:avLst/>
              <a:gdLst/>
              <a:ahLst/>
              <a:cxnLst/>
              <a:rect l="0" t="0" r="0" b="0"/>
              <a:pathLst>
                <a:path w="136442" h="160836">
                  <a:moveTo>
                    <a:pt x="81526" y="0"/>
                  </a:moveTo>
                  <a:lnTo>
                    <a:pt x="57480" y="9575"/>
                  </a:lnTo>
                  <a:lnTo>
                    <a:pt x="36057" y="27533"/>
                  </a:lnTo>
                  <a:lnTo>
                    <a:pt x="16061" y="54561"/>
                  </a:lnTo>
                  <a:lnTo>
                    <a:pt x="3378" y="85966"/>
                  </a:lnTo>
                  <a:lnTo>
                    <a:pt x="0" y="111127"/>
                  </a:lnTo>
                  <a:lnTo>
                    <a:pt x="2609" y="122047"/>
                  </a:lnTo>
                  <a:lnTo>
                    <a:pt x="14867" y="140421"/>
                  </a:lnTo>
                  <a:lnTo>
                    <a:pt x="41498" y="158329"/>
                  </a:lnTo>
                  <a:lnTo>
                    <a:pt x="64516" y="160835"/>
                  </a:lnTo>
                  <a:lnTo>
                    <a:pt x="89174" y="156880"/>
                  </a:lnTo>
                  <a:lnTo>
                    <a:pt x="111831" y="147323"/>
                  </a:lnTo>
                  <a:lnTo>
                    <a:pt x="127361" y="132157"/>
                  </a:lnTo>
                  <a:lnTo>
                    <a:pt x="133140" y="123200"/>
                  </a:lnTo>
                  <a:lnTo>
                    <a:pt x="136441" y="103888"/>
                  </a:lnTo>
                  <a:lnTo>
                    <a:pt x="135684" y="93825"/>
                  </a:lnTo>
                  <a:lnTo>
                    <a:pt x="128603" y="76405"/>
                  </a:lnTo>
                  <a:lnTo>
                    <a:pt x="104993" y="46158"/>
                  </a:lnTo>
                  <a:lnTo>
                    <a:pt x="6046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26507" y="2063585"/>
              <a:ext cx="31587" cy="149323"/>
            </a:xfrm>
            <a:custGeom>
              <a:avLst/>
              <a:gdLst/>
              <a:ahLst/>
              <a:cxnLst/>
              <a:rect l="0" t="0" r="0" b="0"/>
              <a:pathLst>
                <a:path w="31587" h="149323">
                  <a:moveTo>
                    <a:pt x="0" y="52642"/>
                  </a:moveTo>
                  <a:lnTo>
                    <a:pt x="14655" y="107784"/>
                  </a:lnTo>
                  <a:lnTo>
                    <a:pt x="25858" y="149322"/>
                  </a:lnTo>
                  <a:lnTo>
                    <a:pt x="25428" y="148681"/>
                  </a:lnTo>
                  <a:lnTo>
                    <a:pt x="6659" y="93599"/>
                  </a:lnTo>
                  <a:lnTo>
                    <a:pt x="1973" y="57239"/>
                  </a:lnTo>
                  <a:lnTo>
                    <a:pt x="7116" y="36748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018363" y="2082167"/>
              <a:ext cx="139772" cy="170932"/>
            </a:xfrm>
            <a:custGeom>
              <a:avLst/>
              <a:gdLst/>
              <a:ahLst/>
              <a:cxnLst/>
              <a:rect l="0" t="0" r="0" b="0"/>
              <a:pathLst>
                <a:path w="139772" h="170932">
                  <a:moveTo>
                    <a:pt x="45015" y="65646"/>
                  </a:moveTo>
                  <a:lnTo>
                    <a:pt x="103632" y="60057"/>
                  </a:lnTo>
                  <a:lnTo>
                    <a:pt x="124099" y="51074"/>
                  </a:lnTo>
                  <a:lnTo>
                    <a:pt x="132833" y="45403"/>
                  </a:lnTo>
                  <a:lnTo>
                    <a:pt x="137485" y="38112"/>
                  </a:lnTo>
                  <a:lnTo>
                    <a:pt x="139535" y="20653"/>
                  </a:lnTo>
                  <a:lnTo>
                    <a:pt x="136104" y="13424"/>
                  </a:lnTo>
                  <a:lnTo>
                    <a:pt x="122934" y="2272"/>
                  </a:lnTo>
                  <a:lnTo>
                    <a:pt x="114508" y="0"/>
                  </a:lnTo>
                  <a:lnTo>
                    <a:pt x="84713" y="2392"/>
                  </a:lnTo>
                  <a:lnTo>
                    <a:pt x="49108" y="11679"/>
                  </a:lnTo>
                  <a:lnTo>
                    <a:pt x="30846" y="22553"/>
                  </a:lnTo>
                  <a:lnTo>
                    <a:pt x="18051" y="38305"/>
                  </a:lnTo>
                  <a:lnTo>
                    <a:pt x="304" y="77013"/>
                  </a:lnTo>
                  <a:lnTo>
                    <a:pt x="0" y="87262"/>
                  </a:lnTo>
                  <a:lnTo>
                    <a:pt x="5901" y="108009"/>
                  </a:lnTo>
                  <a:lnTo>
                    <a:pt x="27966" y="139419"/>
                  </a:lnTo>
                  <a:lnTo>
                    <a:pt x="56731" y="159774"/>
                  </a:lnTo>
                  <a:lnTo>
                    <a:pt x="103958" y="168727"/>
                  </a:lnTo>
                  <a:lnTo>
                    <a:pt x="139771" y="170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1579274" y="1958300"/>
            <a:ext cx="1479231" cy="368499"/>
            <a:chOff x="1579274" y="1958300"/>
            <a:chExt cx="1479231" cy="368499"/>
          </a:xfrm>
        </p:grpSpPr>
        <p:sp>
          <p:nvSpPr>
            <p:cNvPr id="77" name="Freeform 76"/>
            <p:cNvSpPr/>
            <p:nvPr/>
          </p:nvSpPr>
          <p:spPr>
            <a:xfrm>
              <a:off x="1664672" y="1958300"/>
              <a:ext cx="125173" cy="357970"/>
            </a:xfrm>
            <a:custGeom>
              <a:avLst/>
              <a:gdLst/>
              <a:ahLst/>
              <a:cxnLst/>
              <a:rect l="0" t="0" r="0" b="0"/>
              <a:pathLst>
                <a:path w="125173" h="357970">
                  <a:moveTo>
                    <a:pt x="19887" y="357969"/>
                  </a:moveTo>
                  <a:lnTo>
                    <a:pt x="16768" y="315277"/>
                  </a:lnTo>
                  <a:lnTo>
                    <a:pt x="10822" y="262449"/>
                  </a:lnTo>
                  <a:lnTo>
                    <a:pt x="4203" y="212813"/>
                  </a:lnTo>
                  <a:lnTo>
                    <a:pt x="5957" y="160450"/>
                  </a:lnTo>
                  <a:lnTo>
                    <a:pt x="0" y="100028"/>
                  </a:lnTo>
                  <a:lnTo>
                    <a:pt x="4766" y="59144"/>
                  </a:lnTo>
                  <a:lnTo>
                    <a:pt x="13557" y="37595"/>
                  </a:lnTo>
                  <a:lnTo>
                    <a:pt x="19176" y="28573"/>
                  </a:lnTo>
                  <a:lnTo>
                    <a:pt x="37899" y="15429"/>
                  </a:lnTo>
                  <a:lnTo>
                    <a:pt x="61817" y="6857"/>
                  </a:lnTo>
                  <a:lnTo>
                    <a:pt x="1251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579274" y="2137285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1953" y="5589"/>
                  </a:lnTo>
                  <a:lnTo>
                    <a:pt x="97779" y="9552"/>
                  </a:lnTo>
                  <a:lnTo>
                    <a:pt x="42018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784890" y="2126756"/>
              <a:ext cx="47069" cy="193046"/>
            </a:xfrm>
            <a:custGeom>
              <a:avLst/>
              <a:gdLst/>
              <a:ahLst/>
              <a:cxnLst/>
              <a:rect l="0" t="0" r="0" b="0"/>
              <a:pathLst>
                <a:path w="47069" h="193046">
                  <a:moveTo>
                    <a:pt x="4954" y="73699"/>
                  </a:moveTo>
                  <a:lnTo>
                    <a:pt x="8074" y="116391"/>
                  </a:lnTo>
                  <a:lnTo>
                    <a:pt x="26285" y="179035"/>
                  </a:lnTo>
                  <a:lnTo>
                    <a:pt x="29703" y="189547"/>
                  </a:lnTo>
                  <a:lnTo>
                    <a:pt x="29642" y="193045"/>
                  </a:lnTo>
                  <a:lnTo>
                    <a:pt x="27262" y="191868"/>
                  </a:lnTo>
                  <a:lnTo>
                    <a:pt x="23336" y="187573"/>
                  </a:lnTo>
                  <a:lnTo>
                    <a:pt x="18973" y="170324"/>
                  </a:lnTo>
                  <a:lnTo>
                    <a:pt x="7537" y="107654"/>
                  </a:lnTo>
                  <a:lnTo>
                    <a:pt x="0" y="67512"/>
                  </a:lnTo>
                  <a:lnTo>
                    <a:pt x="1973" y="44044"/>
                  </a:lnTo>
                  <a:lnTo>
                    <a:pt x="9868" y="25034"/>
                  </a:lnTo>
                  <a:lnTo>
                    <a:pt x="15249" y="16689"/>
                  </a:lnTo>
                  <a:lnTo>
                    <a:pt x="27467" y="7418"/>
                  </a:lnTo>
                  <a:lnTo>
                    <a:pt x="470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940469" y="2186785"/>
              <a:ext cx="144174" cy="140014"/>
            </a:xfrm>
            <a:custGeom>
              <a:avLst/>
              <a:gdLst/>
              <a:ahLst/>
              <a:cxnLst/>
              <a:rect l="0" t="0" r="0" b="0"/>
              <a:pathLst>
                <a:path w="144174" h="140014">
                  <a:moveTo>
                    <a:pt x="91531" y="66313"/>
                  </a:moveTo>
                  <a:lnTo>
                    <a:pt x="91531" y="43956"/>
                  </a:lnTo>
                  <a:lnTo>
                    <a:pt x="85291" y="26741"/>
                  </a:lnTo>
                  <a:lnTo>
                    <a:pt x="80352" y="18875"/>
                  </a:lnTo>
                  <a:lnTo>
                    <a:pt x="65506" y="7015"/>
                  </a:lnTo>
                  <a:lnTo>
                    <a:pt x="56633" y="2214"/>
                  </a:lnTo>
                  <a:lnTo>
                    <a:pt x="37416" y="0"/>
                  </a:lnTo>
                  <a:lnTo>
                    <a:pt x="27378" y="1048"/>
                  </a:lnTo>
                  <a:lnTo>
                    <a:pt x="19516" y="5255"/>
                  </a:lnTo>
                  <a:lnTo>
                    <a:pt x="7662" y="19289"/>
                  </a:lnTo>
                  <a:lnTo>
                    <a:pt x="0" y="52510"/>
                  </a:lnTo>
                  <a:lnTo>
                    <a:pt x="3319" y="86400"/>
                  </a:lnTo>
                  <a:lnTo>
                    <a:pt x="11771" y="104876"/>
                  </a:lnTo>
                  <a:lnTo>
                    <a:pt x="17301" y="113079"/>
                  </a:lnTo>
                  <a:lnTo>
                    <a:pt x="24496" y="117377"/>
                  </a:lnTo>
                  <a:lnTo>
                    <a:pt x="41850" y="119034"/>
                  </a:lnTo>
                  <a:lnTo>
                    <a:pt x="49052" y="115498"/>
                  </a:lnTo>
                  <a:lnTo>
                    <a:pt x="60173" y="102211"/>
                  </a:lnTo>
                  <a:lnTo>
                    <a:pt x="67422" y="69411"/>
                  </a:lnTo>
                  <a:lnTo>
                    <a:pt x="69609" y="66038"/>
                  </a:lnTo>
                  <a:lnTo>
                    <a:pt x="72237" y="68470"/>
                  </a:lnTo>
                  <a:lnTo>
                    <a:pt x="80616" y="82479"/>
                  </a:lnTo>
                  <a:lnTo>
                    <a:pt x="135408" y="133179"/>
                  </a:lnTo>
                  <a:lnTo>
                    <a:pt x="144173" y="1400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088936" y="2176380"/>
              <a:ext cx="100992" cy="150419"/>
            </a:xfrm>
            <a:custGeom>
              <a:avLst/>
              <a:gdLst/>
              <a:ahLst/>
              <a:cxnLst/>
              <a:rect l="0" t="0" r="0" b="0"/>
              <a:pathLst>
                <a:path w="100992" h="150419">
                  <a:moveTo>
                    <a:pt x="100991" y="13547"/>
                  </a:moveTo>
                  <a:lnTo>
                    <a:pt x="84224" y="2369"/>
                  </a:lnTo>
                  <a:lnTo>
                    <a:pt x="66633" y="0"/>
                  </a:lnTo>
                  <a:lnTo>
                    <a:pt x="57028" y="1006"/>
                  </a:lnTo>
                  <a:lnTo>
                    <a:pt x="40118" y="8363"/>
                  </a:lnTo>
                  <a:lnTo>
                    <a:pt x="10198" y="32150"/>
                  </a:lnTo>
                  <a:lnTo>
                    <a:pt x="2147" y="51841"/>
                  </a:lnTo>
                  <a:lnTo>
                    <a:pt x="0" y="63643"/>
                  </a:lnTo>
                  <a:lnTo>
                    <a:pt x="3854" y="86115"/>
                  </a:lnTo>
                  <a:lnTo>
                    <a:pt x="19177" y="115377"/>
                  </a:lnTo>
                  <a:lnTo>
                    <a:pt x="33044" y="130165"/>
                  </a:lnTo>
                  <a:lnTo>
                    <a:pt x="59412" y="143897"/>
                  </a:lnTo>
                  <a:lnTo>
                    <a:pt x="90463" y="1504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274155" y="1958300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3120" y="156788"/>
                  </a:lnTo>
                  <a:lnTo>
                    <a:pt x="8333" y="210233"/>
                  </a:lnTo>
                  <a:lnTo>
                    <a:pt x="12998" y="259993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147813" y="2074114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83014" y="7235"/>
                  </a:lnTo>
                  <a:lnTo>
                    <a:pt x="126791" y="12997"/>
                  </a:lnTo>
                  <a:lnTo>
                    <a:pt x="70279" y="19465"/>
                  </a:lnTo>
                  <a:lnTo>
                    <a:pt x="17704" y="291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379440" y="2147813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9065" y="58617"/>
                  </a:lnTo>
                  <a:lnTo>
                    <a:pt x="18645" y="102046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389969" y="20109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446919" y="2084642"/>
              <a:ext cx="114502" cy="148873"/>
            </a:xfrm>
            <a:custGeom>
              <a:avLst/>
              <a:gdLst/>
              <a:ahLst/>
              <a:cxnLst/>
              <a:rect l="0" t="0" r="0" b="0"/>
              <a:pathLst>
                <a:path w="114502" h="148873">
                  <a:moveTo>
                    <a:pt x="79920" y="21057"/>
                  </a:moveTo>
                  <a:lnTo>
                    <a:pt x="48638" y="30632"/>
                  </a:lnTo>
                  <a:lnTo>
                    <a:pt x="24898" y="48591"/>
                  </a:lnTo>
                  <a:lnTo>
                    <a:pt x="10232" y="66049"/>
                  </a:lnTo>
                  <a:lnTo>
                    <a:pt x="2154" y="88627"/>
                  </a:lnTo>
                  <a:lnTo>
                    <a:pt x="0" y="101199"/>
                  </a:lnTo>
                  <a:lnTo>
                    <a:pt x="3846" y="121406"/>
                  </a:lnTo>
                  <a:lnTo>
                    <a:pt x="8147" y="130071"/>
                  </a:lnTo>
                  <a:lnTo>
                    <a:pt x="22284" y="142817"/>
                  </a:lnTo>
                  <a:lnTo>
                    <a:pt x="30968" y="147854"/>
                  </a:lnTo>
                  <a:lnTo>
                    <a:pt x="40266" y="148872"/>
                  </a:lnTo>
                  <a:lnTo>
                    <a:pt x="59956" y="143764"/>
                  </a:lnTo>
                  <a:lnTo>
                    <a:pt x="85183" y="127735"/>
                  </a:lnTo>
                  <a:lnTo>
                    <a:pt x="97077" y="108634"/>
                  </a:lnTo>
                  <a:lnTo>
                    <a:pt x="114245" y="63833"/>
                  </a:lnTo>
                  <a:lnTo>
                    <a:pt x="114501" y="54253"/>
                  </a:lnTo>
                  <a:lnTo>
                    <a:pt x="108548" y="37371"/>
                  </a:lnTo>
                  <a:lnTo>
                    <a:pt x="693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568953" y="2084491"/>
              <a:ext cx="178985" cy="179136"/>
            </a:xfrm>
            <a:custGeom>
              <a:avLst/>
              <a:gdLst/>
              <a:ahLst/>
              <a:cxnLst/>
              <a:rect l="0" t="0" r="0" b="0"/>
              <a:pathLst>
                <a:path w="178985" h="179136">
                  <a:moveTo>
                    <a:pt x="0" y="21208"/>
                  </a:moveTo>
                  <a:lnTo>
                    <a:pt x="34747" y="58294"/>
                  </a:lnTo>
                  <a:lnTo>
                    <a:pt x="61233" y="106160"/>
                  </a:lnTo>
                  <a:lnTo>
                    <a:pt x="63049" y="115278"/>
                  </a:lnTo>
                  <a:lnTo>
                    <a:pt x="61920" y="123695"/>
                  </a:lnTo>
                  <a:lnTo>
                    <a:pt x="58827" y="131647"/>
                  </a:lnTo>
                  <a:lnTo>
                    <a:pt x="55596" y="133438"/>
                  </a:lnTo>
                  <a:lnTo>
                    <a:pt x="52272" y="131123"/>
                  </a:lnTo>
                  <a:lnTo>
                    <a:pt x="48886" y="126070"/>
                  </a:lnTo>
                  <a:lnTo>
                    <a:pt x="37119" y="63824"/>
                  </a:lnTo>
                  <a:lnTo>
                    <a:pt x="38814" y="31885"/>
                  </a:lnTo>
                  <a:lnTo>
                    <a:pt x="46886" y="13865"/>
                  </a:lnTo>
                  <a:lnTo>
                    <a:pt x="52315" y="5784"/>
                  </a:lnTo>
                  <a:lnTo>
                    <a:pt x="60613" y="1567"/>
                  </a:lnTo>
                  <a:lnTo>
                    <a:pt x="82311" y="0"/>
                  </a:lnTo>
                  <a:lnTo>
                    <a:pt x="101314" y="6323"/>
                  </a:lnTo>
                  <a:lnTo>
                    <a:pt x="117558" y="18102"/>
                  </a:lnTo>
                  <a:lnTo>
                    <a:pt x="138687" y="44464"/>
                  </a:lnTo>
                  <a:lnTo>
                    <a:pt x="164490" y="105629"/>
                  </a:lnTo>
                  <a:lnTo>
                    <a:pt x="175775" y="147588"/>
                  </a:lnTo>
                  <a:lnTo>
                    <a:pt x="178984" y="1791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800425" y="2074114"/>
              <a:ext cx="258080" cy="221099"/>
            </a:xfrm>
            <a:custGeom>
              <a:avLst/>
              <a:gdLst/>
              <a:ahLst/>
              <a:cxnLst/>
              <a:rect l="0" t="0" r="0" b="0"/>
              <a:pathLst>
                <a:path w="258080" h="221099">
                  <a:moveTo>
                    <a:pt x="158082" y="0"/>
                  </a:moveTo>
                  <a:lnTo>
                    <a:pt x="95990" y="5589"/>
                  </a:lnTo>
                  <a:lnTo>
                    <a:pt x="42411" y="21330"/>
                  </a:lnTo>
                  <a:lnTo>
                    <a:pt x="31835" y="24749"/>
                  </a:lnTo>
                  <a:lnTo>
                    <a:pt x="13845" y="37905"/>
                  </a:lnTo>
                  <a:lnTo>
                    <a:pt x="5772" y="46327"/>
                  </a:lnTo>
                  <a:lnTo>
                    <a:pt x="1560" y="56621"/>
                  </a:lnTo>
                  <a:lnTo>
                    <a:pt x="0" y="80537"/>
                  </a:lnTo>
                  <a:lnTo>
                    <a:pt x="4731" y="89956"/>
                  </a:lnTo>
                  <a:lnTo>
                    <a:pt x="22466" y="103541"/>
                  </a:lnTo>
                  <a:lnTo>
                    <a:pt x="79215" y="120625"/>
                  </a:lnTo>
                  <a:lnTo>
                    <a:pt x="133578" y="128332"/>
                  </a:lnTo>
                  <a:lnTo>
                    <a:pt x="196450" y="136915"/>
                  </a:lnTo>
                  <a:lnTo>
                    <a:pt x="230672" y="146112"/>
                  </a:lnTo>
                  <a:lnTo>
                    <a:pt x="252346" y="156965"/>
                  </a:lnTo>
                  <a:lnTo>
                    <a:pt x="257189" y="164305"/>
                  </a:lnTo>
                  <a:lnTo>
                    <a:pt x="258079" y="172707"/>
                  </a:lnTo>
                  <a:lnTo>
                    <a:pt x="256332" y="181819"/>
                  </a:lnTo>
                  <a:lnTo>
                    <a:pt x="245033" y="198181"/>
                  </a:lnTo>
                  <a:lnTo>
                    <a:pt x="237106" y="205820"/>
                  </a:lnTo>
                  <a:lnTo>
                    <a:pt x="215821" y="214308"/>
                  </a:lnTo>
                  <a:lnTo>
                    <a:pt x="153858" y="220204"/>
                  </a:lnTo>
                  <a:lnTo>
                    <a:pt x="126497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452725" y="65894"/>
            <a:ext cx="5284085" cy="628987"/>
            <a:chOff x="452725" y="65894"/>
            <a:chExt cx="5284085" cy="628987"/>
          </a:xfrm>
        </p:grpSpPr>
        <p:sp>
          <p:nvSpPr>
            <p:cNvPr id="2" name="Freeform 1"/>
            <p:cNvSpPr/>
            <p:nvPr/>
          </p:nvSpPr>
          <p:spPr>
            <a:xfrm>
              <a:off x="453624" y="263212"/>
              <a:ext cx="209672" cy="418347"/>
            </a:xfrm>
            <a:custGeom>
              <a:avLst/>
              <a:gdLst/>
              <a:ahLst/>
              <a:cxnLst/>
              <a:rect l="0" t="0" r="0" b="0"/>
              <a:pathLst>
                <a:path w="209672" h="418347">
                  <a:moveTo>
                    <a:pt x="30686" y="126342"/>
                  </a:moveTo>
                  <a:lnTo>
                    <a:pt x="22353" y="163820"/>
                  </a:lnTo>
                  <a:lnTo>
                    <a:pt x="20592" y="215243"/>
                  </a:lnTo>
                  <a:lnTo>
                    <a:pt x="20286" y="267717"/>
                  </a:lnTo>
                  <a:lnTo>
                    <a:pt x="25785" y="322129"/>
                  </a:lnTo>
                  <a:lnTo>
                    <a:pt x="28548" y="384511"/>
                  </a:lnTo>
                  <a:lnTo>
                    <a:pt x="24334" y="418346"/>
                  </a:lnTo>
                  <a:lnTo>
                    <a:pt x="25281" y="416938"/>
                  </a:lnTo>
                  <a:lnTo>
                    <a:pt x="28284" y="402895"/>
                  </a:lnTo>
                  <a:lnTo>
                    <a:pt x="30212" y="352632"/>
                  </a:lnTo>
                  <a:lnTo>
                    <a:pt x="25003" y="292314"/>
                  </a:lnTo>
                  <a:lnTo>
                    <a:pt x="16004" y="243889"/>
                  </a:lnTo>
                  <a:lnTo>
                    <a:pt x="3653" y="183530"/>
                  </a:lnTo>
                  <a:lnTo>
                    <a:pt x="0" y="123427"/>
                  </a:lnTo>
                  <a:lnTo>
                    <a:pt x="4868" y="66755"/>
                  </a:lnTo>
                  <a:lnTo>
                    <a:pt x="16872" y="46826"/>
                  </a:lnTo>
                  <a:lnTo>
                    <a:pt x="33905" y="31340"/>
                  </a:lnTo>
                  <a:lnTo>
                    <a:pt x="65565" y="16045"/>
                  </a:lnTo>
                  <a:lnTo>
                    <a:pt x="124360" y="3516"/>
                  </a:lnTo>
                  <a:lnTo>
                    <a:pt x="181381" y="694"/>
                  </a:lnTo>
                  <a:lnTo>
                    <a:pt x="2096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52725" y="484310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57197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67758" y="505367"/>
              <a:ext cx="6066" cy="157929"/>
            </a:xfrm>
            <a:custGeom>
              <a:avLst/>
              <a:gdLst/>
              <a:ahLst/>
              <a:cxnLst/>
              <a:rect l="0" t="0" r="0" b="0"/>
              <a:pathLst>
                <a:path w="6066" h="157929">
                  <a:moveTo>
                    <a:pt x="6065" y="0"/>
                  </a:moveTo>
                  <a:lnTo>
                    <a:pt x="0" y="39688"/>
                  </a:lnTo>
                  <a:lnTo>
                    <a:pt x="4521" y="89988"/>
                  </a:lnTo>
                  <a:lnTo>
                    <a:pt x="5608" y="129219"/>
                  </a:lnTo>
                  <a:lnTo>
                    <a:pt x="6065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42238" y="4000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47523" y="459570"/>
              <a:ext cx="140879" cy="171685"/>
            </a:xfrm>
            <a:custGeom>
              <a:avLst/>
              <a:gdLst/>
              <a:ahLst/>
              <a:cxnLst/>
              <a:rect l="0" t="0" r="0" b="0"/>
              <a:pathLst>
                <a:path w="140879" h="171685">
                  <a:moveTo>
                    <a:pt x="0" y="66854"/>
                  </a:moveTo>
                  <a:lnTo>
                    <a:pt x="5589" y="125471"/>
                  </a:lnTo>
                  <a:lnTo>
                    <a:pt x="14654" y="165851"/>
                  </a:lnTo>
                  <a:lnTo>
                    <a:pt x="14449" y="171456"/>
                  </a:lnTo>
                  <a:lnTo>
                    <a:pt x="11972" y="171684"/>
                  </a:lnTo>
                  <a:lnTo>
                    <a:pt x="7981" y="168326"/>
                  </a:lnTo>
                  <a:lnTo>
                    <a:pt x="3547" y="148998"/>
                  </a:lnTo>
                  <a:lnTo>
                    <a:pt x="701" y="94519"/>
                  </a:lnTo>
                  <a:lnTo>
                    <a:pt x="8544" y="39867"/>
                  </a:lnTo>
                  <a:lnTo>
                    <a:pt x="14716" y="16255"/>
                  </a:lnTo>
                  <a:lnTo>
                    <a:pt x="21509" y="8555"/>
                  </a:lnTo>
                  <a:lnTo>
                    <a:pt x="41535" y="0"/>
                  </a:lnTo>
                  <a:lnTo>
                    <a:pt x="51086" y="1227"/>
                  </a:lnTo>
                  <a:lnTo>
                    <a:pt x="67939" y="11951"/>
                  </a:lnTo>
                  <a:lnTo>
                    <a:pt x="112106" y="67580"/>
                  </a:lnTo>
                  <a:lnTo>
                    <a:pt x="139746" y="130089"/>
                  </a:lnTo>
                  <a:lnTo>
                    <a:pt x="140878" y="144872"/>
                  </a:lnTo>
                  <a:lnTo>
                    <a:pt x="136870" y="161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29202" y="326617"/>
              <a:ext cx="92063" cy="333540"/>
            </a:xfrm>
            <a:custGeom>
              <a:avLst/>
              <a:gdLst/>
              <a:ahLst/>
              <a:cxnLst/>
              <a:rect l="0" t="0" r="0" b="0"/>
              <a:pathLst>
                <a:path w="92063" h="333540">
                  <a:moveTo>
                    <a:pt x="81533" y="210336"/>
                  </a:moveTo>
                  <a:lnTo>
                    <a:pt x="87122" y="193568"/>
                  </a:lnTo>
                  <a:lnTo>
                    <a:pt x="86429" y="186289"/>
                  </a:lnTo>
                  <a:lnTo>
                    <a:pt x="79420" y="171962"/>
                  </a:lnTo>
                  <a:lnTo>
                    <a:pt x="65386" y="160916"/>
                  </a:lnTo>
                  <a:lnTo>
                    <a:pt x="56731" y="156332"/>
                  </a:lnTo>
                  <a:lnTo>
                    <a:pt x="48620" y="155616"/>
                  </a:lnTo>
                  <a:lnTo>
                    <a:pt x="33370" y="161060"/>
                  </a:lnTo>
                  <a:lnTo>
                    <a:pt x="21913" y="177517"/>
                  </a:lnTo>
                  <a:lnTo>
                    <a:pt x="2452" y="233570"/>
                  </a:lnTo>
                  <a:lnTo>
                    <a:pt x="0" y="277401"/>
                  </a:lnTo>
                  <a:lnTo>
                    <a:pt x="3572" y="302144"/>
                  </a:lnTo>
                  <a:lnTo>
                    <a:pt x="12179" y="321719"/>
                  </a:lnTo>
                  <a:lnTo>
                    <a:pt x="17749" y="330215"/>
                  </a:lnTo>
                  <a:lnTo>
                    <a:pt x="23803" y="333539"/>
                  </a:lnTo>
                  <a:lnTo>
                    <a:pt x="30178" y="333416"/>
                  </a:lnTo>
                  <a:lnTo>
                    <a:pt x="43501" y="327039"/>
                  </a:lnTo>
                  <a:lnTo>
                    <a:pt x="57221" y="316406"/>
                  </a:lnTo>
                  <a:lnTo>
                    <a:pt x="67998" y="297643"/>
                  </a:lnTo>
                  <a:lnTo>
                    <a:pt x="77523" y="260771"/>
                  </a:lnTo>
                  <a:lnTo>
                    <a:pt x="88241" y="198564"/>
                  </a:lnTo>
                  <a:lnTo>
                    <a:pt x="91307" y="138124"/>
                  </a:lnTo>
                  <a:lnTo>
                    <a:pt x="91913" y="80778"/>
                  </a:lnTo>
                  <a:lnTo>
                    <a:pt x="82457" y="25560"/>
                  </a:lnTo>
                  <a:lnTo>
                    <a:pt x="71805" y="1871"/>
                  </a:lnTo>
                  <a:lnTo>
                    <a:pt x="68029" y="0"/>
                  </a:lnTo>
                  <a:lnTo>
                    <a:pt x="65511" y="4601"/>
                  </a:lnTo>
                  <a:lnTo>
                    <a:pt x="61471" y="48424"/>
                  </a:lnTo>
                  <a:lnTo>
                    <a:pt x="66739" y="100971"/>
                  </a:lnTo>
                  <a:lnTo>
                    <a:pt x="67121" y="162745"/>
                  </a:lnTo>
                  <a:lnTo>
                    <a:pt x="81946" y="220143"/>
                  </a:lnTo>
                  <a:lnTo>
                    <a:pt x="92062" y="2524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71139" y="252683"/>
              <a:ext cx="18623" cy="368499"/>
            </a:xfrm>
            <a:custGeom>
              <a:avLst/>
              <a:gdLst/>
              <a:ahLst/>
              <a:cxnLst/>
              <a:rect l="0" t="0" r="0" b="0"/>
              <a:pathLst>
                <a:path w="18623" h="368499">
                  <a:moveTo>
                    <a:pt x="18622" y="0"/>
                  </a:moveTo>
                  <a:lnTo>
                    <a:pt x="3968" y="55141"/>
                  </a:lnTo>
                  <a:lnTo>
                    <a:pt x="0" y="118171"/>
                  </a:lnTo>
                  <a:lnTo>
                    <a:pt x="6148" y="173081"/>
                  </a:lnTo>
                  <a:lnTo>
                    <a:pt x="7517" y="222469"/>
                  </a:lnTo>
                  <a:lnTo>
                    <a:pt x="7923" y="274147"/>
                  </a:lnTo>
                  <a:lnTo>
                    <a:pt x="2471" y="332833"/>
                  </a:lnTo>
                  <a:lnTo>
                    <a:pt x="2865" y="349917"/>
                  </a:lnTo>
                  <a:lnTo>
                    <a:pt x="8094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42362" y="400082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0517" y="17959"/>
                  </a:lnTo>
                  <a:lnTo>
                    <a:pt x="110496" y="29560"/>
                  </a:lnTo>
                  <a:lnTo>
                    <a:pt x="55795" y="384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79274" y="252683"/>
              <a:ext cx="251278" cy="357970"/>
            </a:xfrm>
            <a:custGeom>
              <a:avLst/>
              <a:gdLst/>
              <a:ahLst/>
              <a:cxnLst/>
              <a:rect l="0" t="0" r="0" b="0"/>
              <a:pathLst>
                <a:path w="251278" h="357970">
                  <a:moveTo>
                    <a:pt x="0" y="0"/>
                  </a:moveTo>
                  <a:lnTo>
                    <a:pt x="0" y="50433"/>
                  </a:lnTo>
                  <a:lnTo>
                    <a:pt x="1170" y="104241"/>
                  </a:lnTo>
                  <a:lnTo>
                    <a:pt x="8333" y="165001"/>
                  </a:lnTo>
                  <a:lnTo>
                    <a:pt x="15684" y="226785"/>
                  </a:lnTo>
                  <a:lnTo>
                    <a:pt x="19996" y="289596"/>
                  </a:lnTo>
                  <a:lnTo>
                    <a:pt x="19573" y="331601"/>
                  </a:lnTo>
                  <a:lnTo>
                    <a:pt x="17728" y="333372"/>
                  </a:lnTo>
                  <a:lnTo>
                    <a:pt x="15328" y="331042"/>
                  </a:lnTo>
                  <a:lnTo>
                    <a:pt x="6361" y="305407"/>
                  </a:lnTo>
                  <a:lnTo>
                    <a:pt x="1257" y="254823"/>
                  </a:lnTo>
                  <a:lnTo>
                    <a:pt x="3368" y="202891"/>
                  </a:lnTo>
                  <a:lnTo>
                    <a:pt x="9686" y="181421"/>
                  </a:lnTo>
                  <a:lnTo>
                    <a:pt x="20292" y="164080"/>
                  </a:lnTo>
                  <a:lnTo>
                    <a:pt x="27566" y="160859"/>
                  </a:lnTo>
                  <a:lnTo>
                    <a:pt x="35925" y="161052"/>
                  </a:lnTo>
                  <a:lnTo>
                    <a:pt x="45007" y="163520"/>
                  </a:lnTo>
                  <a:lnTo>
                    <a:pt x="52232" y="168675"/>
                  </a:lnTo>
                  <a:lnTo>
                    <a:pt x="63378" y="183761"/>
                  </a:lnTo>
                  <a:lnTo>
                    <a:pt x="87448" y="242575"/>
                  </a:lnTo>
                  <a:lnTo>
                    <a:pt x="92591" y="279455"/>
                  </a:lnTo>
                  <a:lnTo>
                    <a:pt x="94483" y="283400"/>
                  </a:lnTo>
                  <a:lnTo>
                    <a:pt x="96913" y="281350"/>
                  </a:lnTo>
                  <a:lnTo>
                    <a:pt x="114810" y="250028"/>
                  </a:lnTo>
                  <a:lnTo>
                    <a:pt x="139693" y="225901"/>
                  </a:lnTo>
                  <a:lnTo>
                    <a:pt x="198218" y="201136"/>
                  </a:lnTo>
                  <a:lnTo>
                    <a:pt x="241795" y="180631"/>
                  </a:lnTo>
                  <a:lnTo>
                    <a:pt x="247765" y="173063"/>
                  </a:lnTo>
                  <a:lnTo>
                    <a:pt x="250574" y="164509"/>
                  </a:lnTo>
                  <a:lnTo>
                    <a:pt x="251277" y="155296"/>
                  </a:lnTo>
                  <a:lnTo>
                    <a:pt x="248237" y="147985"/>
                  </a:lnTo>
                  <a:lnTo>
                    <a:pt x="235500" y="136741"/>
                  </a:lnTo>
                  <a:lnTo>
                    <a:pt x="211901" y="134084"/>
                  </a:lnTo>
                  <a:lnTo>
                    <a:pt x="160270" y="141910"/>
                  </a:lnTo>
                  <a:lnTo>
                    <a:pt x="141031" y="154318"/>
                  </a:lnTo>
                  <a:lnTo>
                    <a:pt x="125852" y="171531"/>
                  </a:lnTo>
                  <a:lnTo>
                    <a:pt x="115205" y="190880"/>
                  </a:lnTo>
                  <a:lnTo>
                    <a:pt x="107245" y="247538"/>
                  </a:lnTo>
                  <a:lnTo>
                    <a:pt x="108205" y="289634"/>
                  </a:lnTo>
                  <a:lnTo>
                    <a:pt x="116722" y="313560"/>
                  </a:lnTo>
                  <a:lnTo>
                    <a:pt x="131425" y="332773"/>
                  </a:lnTo>
                  <a:lnTo>
                    <a:pt x="140259" y="341172"/>
                  </a:lnTo>
                  <a:lnTo>
                    <a:pt x="162553" y="350504"/>
                  </a:lnTo>
                  <a:lnTo>
                    <a:pt x="200042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55293" y="168455"/>
              <a:ext cx="261018" cy="406523"/>
            </a:xfrm>
            <a:custGeom>
              <a:avLst/>
              <a:gdLst/>
              <a:ahLst/>
              <a:cxnLst/>
              <a:rect l="0" t="0" r="0" b="0"/>
              <a:pathLst>
                <a:path w="261018" h="406523">
                  <a:moveTo>
                    <a:pt x="8333" y="0"/>
                  </a:moveTo>
                  <a:lnTo>
                    <a:pt x="0" y="37478"/>
                  </a:lnTo>
                  <a:lnTo>
                    <a:pt x="3828" y="100080"/>
                  </a:lnTo>
                  <a:lnTo>
                    <a:pt x="6998" y="153916"/>
                  </a:lnTo>
                  <a:lnTo>
                    <a:pt x="7938" y="212501"/>
                  </a:lnTo>
                  <a:lnTo>
                    <a:pt x="8216" y="268724"/>
                  </a:lnTo>
                  <a:lnTo>
                    <a:pt x="8299" y="322428"/>
                  </a:lnTo>
                  <a:lnTo>
                    <a:pt x="10666" y="382231"/>
                  </a:lnTo>
                  <a:lnTo>
                    <a:pt x="19509" y="402288"/>
                  </a:lnTo>
                  <a:lnTo>
                    <a:pt x="25142" y="406232"/>
                  </a:lnTo>
                  <a:lnTo>
                    <a:pt x="31238" y="406522"/>
                  </a:lnTo>
                  <a:lnTo>
                    <a:pt x="93286" y="385806"/>
                  </a:lnTo>
                  <a:lnTo>
                    <a:pt x="150460" y="373130"/>
                  </a:lnTo>
                  <a:lnTo>
                    <a:pt x="208027" y="369413"/>
                  </a:lnTo>
                  <a:lnTo>
                    <a:pt x="261017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60077" y="186850"/>
              <a:ext cx="208919" cy="354014"/>
            </a:xfrm>
            <a:custGeom>
              <a:avLst/>
              <a:gdLst/>
              <a:ahLst/>
              <a:cxnLst/>
              <a:rect l="0" t="0" r="0" b="0"/>
              <a:pathLst>
                <a:path w="208919" h="354014">
                  <a:moveTo>
                    <a:pt x="208918" y="23719"/>
                  </a:moveTo>
                  <a:lnTo>
                    <a:pt x="190937" y="8078"/>
                  </a:lnTo>
                  <a:lnTo>
                    <a:pt x="174020" y="0"/>
                  </a:lnTo>
                  <a:lnTo>
                    <a:pt x="133587" y="54"/>
                  </a:lnTo>
                  <a:lnTo>
                    <a:pt x="110706" y="7742"/>
                  </a:lnTo>
                  <a:lnTo>
                    <a:pt x="50687" y="48342"/>
                  </a:lnTo>
                  <a:lnTo>
                    <a:pt x="32138" y="68588"/>
                  </a:lnTo>
                  <a:lnTo>
                    <a:pt x="10698" y="119713"/>
                  </a:lnTo>
                  <a:lnTo>
                    <a:pt x="787" y="174872"/>
                  </a:lnTo>
                  <a:lnTo>
                    <a:pt x="0" y="230828"/>
                  </a:lnTo>
                  <a:lnTo>
                    <a:pt x="8066" y="271738"/>
                  </a:lnTo>
                  <a:lnTo>
                    <a:pt x="24754" y="305437"/>
                  </a:lnTo>
                  <a:lnTo>
                    <a:pt x="37770" y="322842"/>
                  </a:lnTo>
                  <a:lnTo>
                    <a:pt x="63841" y="340206"/>
                  </a:lnTo>
                  <a:lnTo>
                    <a:pt x="93792" y="352760"/>
                  </a:lnTo>
                  <a:lnTo>
                    <a:pt x="117586" y="354013"/>
                  </a:lnTo>
                  <a:lnTo>
                    <a:pt x="177878" y="342113"/>
                  </a:lnTo>
                  <a:lnTo>
                    <a:pt x="187861" y="3395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54785" y="218084"/>
              <a:ext cx="287010" cy="326189"/>
            </a:xfrm>
            <a:custGeom>
              <a:avLst/>
              <a:gdLst/>
              <a:ahLst/>
              <a:cxnLst/>
              <a:rect l="0" t="0" r="0" b="0"/>
              <a:pathLst>
                <a:path w="287010" h="326189">
                  <a:moveTo>
                    <a:pt x="19495" y="308340"/>
                  </a:moveTo>
                  <a:lnTo>
                    <a:pt x="25084" y="291573"/>
                  </a:lnTo>
                  <a:lnTo>
                    <a:pt x="20642" y="237655"/>
                  </a:lnTo>
                  <a:lnTo>
                    <a:pt x="8500" y="176918"/>
                  </a:lnTo>
                  <a:lnTo>
                    <a:pt x="425" y="124843"/>
                  </a:lnTo>
                  <a:lnTo>
                    <a:pt x="0" y="70666"/>
                  </a:lnTo>
                  <a:lnTo>
                    <a:pt x="8129" y="37097"/>
                  </a:lnTo>
                  <a:lnTo>
                    <a:pt x="18733" y="19722"/>
                  </a:lnTo>
                  <a:lnTo>
                    <a:pt x="34364" y="7320"/>
                  </a:lnTo>
                  <a:lnTo>
                    <a:pt x="43445" y="2375"/>
                  </a:lnTo>
                  <a:lnTo>
                    <a:pt x="69134" y="0"/>
                  </a:lnTo>
                  <a:lnTo>
                    <a:pt x="122107" y="8008"/>
                  </a:lnTo>
                  <a:lnTo>
                    <a:pt x="177070" y="35719"/>
                  </a:lnTo>
                  <a:lnTo>
                    <a:pt x="219467" y="68486"/>
                  </a:lnTo>
                  <a:lnTo>
                    <a:pt x="268047" y="123969"/>
                  </a:lnTo>
                  <a:lnTo>
                    <a:pt x="276192" y="145289"/>
                  </a:lnTo>
                  <a:lnTo>
                    <a:pt x="287009" y="197104"/>
                  </a:lnTo>
                  <a:lnTo>
                    <a:pt x="285802" y="232878"/>
                  </a:lnTo>
                  <a:lnTo>
                    <a:pt x="277843" y="251795"/>
                  </a:lnTo>
                  <a:lnTo>
                    <a:pt x="265338" y="268001"/>
                  </a:lnTo>
                  <a:lnTo>
                    <a:pt x="238566" y="289109"/>
                  </a:lnTo>
                  <a:lnTo>
                    <a:pt x="176074" y="314903"/>
                  </a:lnTo>
                  <a:lnTo>
                    <a:pt x="123820" y="326188"/>
                  </a:lnTo>
                  <a:lnTo>
                    <a:pt x="85501" y="325327"/>
                  </a:lnTo>
                  <a:lnTo>
                    <a:pt x="51080" y="3188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23293" y="375113"/>
              <a:ext cx="188450" cy="167601"/>
            </a:xfrm>
            <a:custGeom>
              <a:avLst/>
              <a:gdLst/>
              <a:ahLst/>
              <a:cxnLst/>
              <a:rect l="0" t="0" r="0" b="0"/>
              <a:pathLst>
                <a:path w="188450" h="167601">
                  <a:moveTo>
                    <a:pt x="130095" y="24969"/>
                  </a:moveTo>
                  <a:lnTo>
                    <a:pt x="112114" y="9328"/>
                  </a:lnTo>
                  <a:lnTo>
                    <a:pt x="95198" y="1250"/>
                  </a:lnTo>
                  <a:lnTo>
                    <a:pt x="75981" y="0"/>
                  </a:lnTo>
                  <a:lnTo>
                    <a:pt x="55742" y="4513"/>
                  </a:lnTo>
                  <a:lnTo>
                    <a:pt x="35048" y="14318"/>
                  </a:lnTo>
                  <a:lnTo>
                    <a:pt x="20392" y="29594"/>
                  </a:lnTo>
                  <a:lnTo>
                    <a:pt x="1451" y="67997"/>
                  </a:lnTo>
                  <a:lnTo>
                    <a:pt x="0" y="88546"/>
                  </a:lnTo>
                  <a:lnTo>
                    <a:pt x="4425" y="109378"/>
                  </a:lnTo>
                  <a:lnTo>
                    <a:pt x="14190" y="130335"/>
                  </a:lnTo>
                  <a:lnTo>
                    <a:pt x="32569" y="148228"/>
                  </a:lnTo>
                  <a:lnTo>
                    <a:pt x="56334" y="161639"/>
                  </a:lnTo>
                  <a:lnTo>
                    <a:pt x="82495" y="167600"/>
                  </a:lnTo>
                  <a:lnTo>
                    <a:pt x="117941" y="165366"/>
                  </a:lnTo>
                  <a:lnTo>
                    <a:pt x="150670" y="151706"/>
                  </a:lnTo>
                  <a:lnTo>
                    <a:pt x="177006" y="127252"/>
                  </a:lnTo>
                  <a:lnTo>
                    <a:pt x="186039" y="104743"/>
                  </a:lnTo>
                  <a:lnTo>
                    <a:pt x="188449" y="92190"/>
                  </a:lnTo>
                  <a:lnTo>
                    <a:pt x="184886" y="68883"/>
                  </a:lnTo>
                  <a:lnTo>
                    <a:pt x="169726" y="39151"/>
                  </a:lnTo>
                  <a:lnTo>
                    <a:pt x="157068" y="24253"/>
                  </a:lnTo>
                  <a:lnTo>
                    <a:pt x="130095" y="3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01437" y="189512"/>
              <a:ext cx="88823" cy="315856"/>
            </a:xfrm>
            <a:custGeom>
              <a:avLst/>
              <a:gdLst/>
              <a:ahLst/>
              <a:cxnLst/>
              <a:rect l="0" t="0" r="0" b="0"/>
              <a:pathLst>
                <a:path w="88823" h="315856">
                  <a:moveTo>
                    <a:pt x="88822" y="315855"/>
                  </a:moveTo>
                  <a:lnTo>
                    <a:pt x="70863" y="260811"/>
                  </a:lnTo>
                  <a:lnTo>
                    <a:pt x="53673" y="201343"/>
                  </a:lnTo>
                  <a:lnTo>
                    <a:pt x="27839" y="139237"/>
                  </a:lnTo>
                  <a:lnTo>
                    <a:pt x="8391" y="77304"/>
                  </a:lnTo>
                  <a:lnTo>
                    <a:pt x="0" y="43182"/>
                  </a:lnTo>
                  <a:lnTo>
                    <a:pt x="1772" y="21532"/>
                  </a:lnTo>
                  <a:lnTo>
                    <a:pt x="7392" y="14355"/>
                  </a:lnTo>
                  <a:lnTo>
                    <a:pt x="26114" y="6380"/>
                  </a:lnTo>
                  <a:lnTo>
                    <a:pt x="7829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42860" y="368497"/>
              <a:ext cx="157928" cy="8384"/>
            </a:xfrm>
            <a:custGeom>
              <a:avLst/>
              <a:gdLst/>
              <a:ahLst/>
              <a:cxnLst/>
              <a:rect l="0" t="0" r="0" b="0"/>
              <a:pathLst>
                <a:path w="157928" h="8384">
                  <a:moveTo>
                    <a:pt x="157927" y="0"/>
                  </a:moveTo>
                  <a:lnTo>
                    <a:pt x="99310" y="5589"/>
                  </a:lnTo>
                  <a:lnTo>
                    <a:pt x="46306" y="83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00911" y="65894"/>
              <a:ext cx="263378" cy="238773"/>
            </a:xfrm>
            <a:custGeom>
              <a:avLst/>
              <a:gdLst/>
              <a:ahLst/>
              <a:cxnLst/>
              <a:rect l="0" t="0" r="0" b="0"/>
              <a:pathLst>
                <a:path w="263378" h="238773">
                  <a:moveTo>
                    <a:pt x="0" y="28862"/>
                  </a:moveTo>
                  <a:lnTo>
                    <a:pt x="26387" y="13221"/>
                  </a:lnTo>
                  <a:lnTo>
                    <a:pt x="62281" y="2521"/>
                  </a:lnTo>
                  <a:lnTo>
                    <a:pt x="102552" y="0"/>
                  </a:lnTo>
                  <a:lnTo>
                    <a:pt x="142950" y="7312"/>
                  </a:lnTo>
                  <a:lnTo>
                    <a:pt x="166479" y="17725"/>
                  </a:lnTo>
                  <a:lnTo>
                    <a:pt x="182396" y="33271"/>
                  </a:lnTo>
                  <a:lnTo>
                    <a:pt x="188278" y="42330"/>
                  </a:lnTo>
                  <a:lnTo>
                    <a:pt x="189859" y="51878"/>
                  </a:lnTo>
                  <a:lnTo>
                    <a:pt x="185378" y="71847"/>
                  </a:lnTo>
                  <a:lnTo>
                    <a:pt x="169701" y="97230"/>
                  </a:lnTo>
                  <a:lnTo>
                    <a:pt x="153802" y="109161"/>
                  </a:lnTo>
                  <a:lnTo>
                    <a:pt x="114999" y="126352"/>
                  </a:lnTo>
                  <a:lnTo>
                    <a:pt x="110591" y="126611"/>
                  </a:lnTo>
                  <a:lnTo>
                    <a:pt x="109993" y="124443"/>
                  </a:lnTo>
                  <a:lnTo>
                    <a:pt x="111933" y="120659"/>
                  </a:lnTo>
                  <a:lnTo>
                    <a:pt x="126568" y="116454"/>
                  </a:lnTo>
                  <a:lnTo>
                    <a:pt x="147500" y="115755"/>
                  </a:lnTo>
                  <a:lnTo>
                    <a:pt x="200055" y="127941"/>
                  </a:lnTo>
                  <a:lnTo>
                    <a:pt x="240989" y="149732"/>
                  </a:lnTo>
                  <a:lnTo>
                    <a:pt x="257625" y="162911"/>
                  </a:lnTo>
                  <a:lnTo>
                    <a:pt x="261828" y="172040"/>
                  </a:lnTo>
                  <a:lnTo>
                    <a:pt x="263377" y="194662"/>
                  </a:lnTo>
                  <a:lnTo>
                    <a:pt x="257047" y="214075"/>
                  </a:lnTo>
                  <a:lnTo>
                    <a:pt x="252083" y="222527"/>
                  </a:lnTo>
                  <a:lnTo>
                    <a:pt x="242925" y="228162"/>
                  </a:lnTo>
                  <a:lnTo>
                    <a:pt x="203259" y="236093"/>
                  </a:lnTo>
                  <a:lnTo>
                    <a:pt x="147342" y="238772"/>
                  </a:lnTo>
                  <a:lnTo>
                    <a:pt x="91236" y="233712"/>
                  </a:lnTo>
                  <a:lnTo>
                    <a:pt x="38748" y="221203"/>
                  </a:lnTo>
                  <a:lnTo>
                    <a:pt x="21058" y="2183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00911" y="347440"/>
              <a:ext cx="357970" cy="21058"/>
            </a:xfrm>
            <a:custGeom>
              <a:avLst/>
              <a:gdLst/>
              <a:ahLst/>
              <a:cxnLst/>
              <a:rect l="0" t="0" r="0" b="0"/>
              <a:pathLst>
                <a:path w="357970" h="21058">
                  <a:moveTo>
                    <a:pt x="357969" y="0"/>
                  </a:moveTo>
                  <a:lnTo>
                    <a:pt x="299353" y="5589"/>
                  </a:lnTo>
                  <a:lnTo>
                    <a:pt x="245179" y="9553"/>
                  </a:lnTo>
                  <a:lnTo>
                    <a:pt x="189418" y="10336"/>
                  </a:lnTo>
                  <a:lnTo>
                    <a:pt x="127754" y="10490"/>
                  </a:lnTo>
                  <a:lnTo>
                    <a:pt x="67653" y="11691"/>
                  </a:lnTo>
                  <a:lnTo>
                    <a:pt x="20080" y="188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12325" y="473782"/>
              <a:ext cx="20214" cy="221099"/>
            </a:xfrm>
            <a:custGeom>
              <a:avLst/>
              <a:gdLst/>
              <a:ahLst/>
              <a:cxnLst/>
              <a:rect l="0" t="0" r="0" b="0"/>
              <a:pathLst>
                <a:path w="20214" h="221099">
                  <a:moveTo>
                    <a:pt x="20213" y="0"/>
                  </a:moveTo>
                  <a:lnTo>
                    <a:pt x="3425" y="55045"/>
                  </a:lnTo>
                  <a:lnTo>
                    <a:pt x="0" y="109572"/>
                  </a:lnTo>
                  <a:lnTo>
                    <a:pt x="4912" y="170733"/>
                  </a:lnTo>
                  <a:lnTo>
                    <a:pt x="20213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23256" y="484310"/>
              <a:ext cx="177698" cy="129831"/>
            </a:xfrm>
            <a:custGeom>
              <a:avLst/>
              <a:gdLst/>
              <a:ahLst/>
              <a:cxnLst/>
              <a:rect l="0" t="0" r="0" b="0"/>
              <a:pathLst>
                <a:path w="177698" h="129831">
                  <a:moveTo>
                    <a:pt x="177697" y="73700"/>
                  </a:moveTo>
                  <a:lnTo>
                    <a:pt x="155340" y="73700"/>
                  </a:lnTo>
                  <a:lnTo>
                    <a:pt x="138125" y="79939"/>
                  </a:lnTo>
                  <a:lnTo>
                    <a:pt x="82239" y="104909"/>
                  </a:lnTo>
                  <a:lnTo>
                    <a:pt x="19708" y="126309"/>
                  </a:lnTo>
                  <a:lnTo>
                    <a:pt x="9200" y="129830"/>
                  </a:lnTo>
                  <a:lnTo>
                    <a:pt x="3364" y="128667"/>
                  </a:lnTo>
                  <a:lnTo>
                    <a:pt x="644" y="124383"/>
                  </a:lnTo>
                  <a:lnTo>
                    <a:pt x="0" y="118017"/>
                  </a:lnTo>
                  <a:lnTo>
                    <a:pt x="5524" y="104705"/>
                  </a:lnTo>
                  <a:lnTo>
                    <a:pt x="22545" y="71505"/>
                  </a:lnTo>
                  <a:lnTo>
                    <a:pt x="38342" y="26256"/>
                  </a:lnTo>
                  <a:lnTo>
                    <a:pt x="618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08150" y="376055"/>
              <a:ext cx="250856" cy="229190"/>
            </a:xfrm>
            <a:custGeom>
              <a:avLst/>
              <a:gdLst/>
              <a:ahLst/>
              <a:cxnLst/>
              <a:rect l="0" t="0" r="0" b="0"/>
              <a:pathLst>
                <a:path w="250856" h="229190">
                  <a:moveTo>
                    <a:pt x="156098" y="97727"/>
                  </a:moveTo>
                  <a:lnTo>
                    <a:pt x="136970" y="37786"/>
                  </a:lnTo>
                  <a:lnTo>
                    <a:pt x="125760" y="20004"/>
                  </a:lnTo>
                  <a:lnTo>
                    <a:pt x="109859" y="7421"/>
                  </a:lnTo>
                  <a:lnTo>
                    <a:pt x="100706" y="2428"/>
                  </a:lnTo>
                  <a:lnTo>
                    <a:pt x="81177" y="0"/>
                  </a:lnTo>
                  <a:lnTo>
                    <a:pt x="61968" y="3990"/>
                  </a:lnTo>
                  <a:lnTo>
                    <a:pt x="30573" y="25615"/>
                  </a:lnTo>
                  <a:lnTo>
                    <a:pt x="17251" y="39941"/>
                  </a:lnTo>
                  <a:lnTo>
                    <a:pt x="7431" y="58006"/>
                  </a:lnTo>
                  <a:lnTo>
                    <a:pt x="0" y="113841"/>
                  </a:lnTo>
                  <a:lnTo>
                    <a:pt x="1652" y="171143"/>
                  </a:lnTo>
                  <a:lnTo>
                    <a:pt x="7907" y="197037"/>
                  </a:lnTo>
                  <a:lnTo>
                    <a:pt x="18486" y="216344"/>
                  </a:lnTo>
                  <a:lnTo>
                    <a:pt x="26922" y="222429"/>
                  </a:lnTo>
                  <a:lnTo>
                    <a:pt x="48774" y="229189"/>
                  </a:lnTo>
                  <a:lnTo>
                    <a:pt x="58812" y="228652"/>
                  </a:lnTo>
                  <a:lnTo>
                    <a:pt x="85289" y="216718"/>
                  </a:lnTo>
                  <a:lnTo>
                    <a:pt x="104741" y="204814"/>
                  </a:lnTo>
                  <a:lnTo>
                    <a:pt x="118845" y="188605"/>
                  </a:lnTo>
                  <a:lnTo>
                    <a:pt x="137431" y="149603"/>
                  </a:lnTo>
                  <a:lnTo>
                    <a:pt x="143158" y="112968"/>
                  </a:lnTo>
                  <a:lnTo>
                    <a:pt x="145132" y="109057"/>
                  </a:lnTo>
                  <a:lnTo>
                    <a:pt x="147617" y="111130"/>
                  </a:lnTo>
                  <a:lnTo>
                    <a:pt x="169926" y="170408"/>
                  </a:lnTo>
                  <a:lnTo>
                    <a:pt x="175846" y="181276"/>
                  </a:lnTo>
                  <a:lnTo>
                    <a:pt x="194901" y="196471"/>
                  </a:lnTo>
                  <a:lnTo>
                    <a:pt x="225697" y="208483"/>
                  </a:lnTo>
                  <a:lnTo>
                    <a:pt x="250855" y="2135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39501" y="395926"/>
              <a:ext cx="177433" cy="190553"/>
            </a:xfrm>
            <a:custGeom>
              <a:avLst/>
              <a:gdLst/>
              <a:ahLst/>
              <a:cxnLst/>
              <a:rect l="0" t="0" r="0" b="0"/>
              <a:pathLst>
                <a:path w="177433" h="190553">
                  <a:moveTo>
                    <a:pt x="8976" y="67327"/>
                  </a:moveTo>
                  <a:lnTo>
                    <a:pt x="8976" y="124591"/>
                  </a:lnTo>
                  <a:lnTo>
                    <a:pt x="14565" y="185484"/>
                  </a:lnTo>
                  <a:lnTo>
                    <a:pt x="15041" y="190552"/>
                  </a:lnTo>
                  <a:lnTo>
                    <a:pt x="14189" y="189251"/>
                  </a:lnTo>
                  <a:lnTo>
                    <a:pt x="11293" y="175328"/>
                  </a:lnTo>
                  <a:lnTo>
                    <a:pt x="3691" y="120559"/>
                  </a:lnTo>
                  <a:lnTo>
                    <a:pt x="0" y="82970"/>
                  </a:lnTo>
                  <a:lnTo>
                    <a:pt x="5377" y="59072"/>
                  </a:lnTo>
                  <a:lnTo>
                    <a:pt x="27891" y="15134"/>
                  </a:lnTo>
                  <a:lnTo>
                    <a:pt x="37964" y="7965"/>
                  </a:lnTo>
                  <a:lnTo>
                    <a:pt x="64753" y="0"/>
                  </a:lnTo>
                  <a:lnTo>
                    <a:pt x="86798" y="2699"/>
                  </a:lnTo>
                  <a:lnTo>
                    <a:pt x="112363" y="17373"/>
                  </a:lnTo>
                  <a:lnTo>
                    <a:pt x="134755" y="39658"/>
                  </a:lnTo>
                  <a:lnTo>
                    <a:pt x="153088" y="68488"/>
                  </a:lnTo>
                  <a:lnTo>
                    <a:pt x="160763" y="90070"/>
                  </a:lnTo>
                  <a:lnTo>
                    <a:pt x="168810" y="142053"/>
                  </a:lnTo>
                  <a:lnTo>
                    <a:pt x="177432" y="1831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72319" y="230303"/>
              <a:ext cx="164491" cy="361668"/>
            </a:xfrm>
            <a:custGeom>
              <a:avLst/>
              <a:gdLst/>
              <a:ahLst/>
              <a:cxnLst/>
              <a:rect l="0" t="0" r="0" b="0"/>
              <a:pathLst>
                <a:path w="164491" h="361668">
                  <a:moveTo>
                    <a:pt x="155183" y="254007"/>
                  </a:moveTo>
                  <a:lnTo>
                    <a:pt x="136055" y="201302"/>
                  </a:lnTo>
                  <a:lnTo>
                    <a:pt x="124845" y="185349"/>
                  </a:lnTo>
                  <a:lnTo>
                    <a:pt x="108945" y="173580"/>
                  </a:lnTo>
                  <a:lnTo>
                    <a:pt x="99791" y="168804"/>
                  </a:lnTo>
                  <a:lnTo>
                    <a:pt x="80261" y="166616"/>
                  </a:lnTo>
                  <a:lnTo>
                    <a:pt x="61053" y="170713"/>
                  </a:lnTo>
                  <a:lnTo>
                    <a:pt x="29658" y="192407"/>
                  </a:lnTo>
                  <a:lnTo>
                    <a:pt x="22367" y="198903"/>
                  </a:lnTo>
                  <a:lnTo>
                    <a:pt x="6516" y="230401"/>
                  </a:lnTo>
                  <a:lnTo>
                    <a:pt x="0" y="269370"/>
                  </a:lnTo>
                  <a:lnTo>
                    <a:pt x="4715" y="293590"/>
                  </a:lnTo>
                  <a:lnTo>
                    <a:pt x="21216" y="337735"/>
                  </a:lnTo>
                  <a:lnTo>
                    <a:pt x="34811" y="352831"/>
                  </a:lnTo>
                  <a:lnTo>
                    <a:pt x="43350" y="358494"/>
                  </a:lnTo>
                  <a:lnTo>
                    <a:pt x="62196" y="361667"/>
                  </a:lnTo>
                  <a:lnTo>
                    <a:pt x="72134" y="360876"/>
                  </a:lnTo>
                  <a:lnTo>
                    <a:pt x="89417" y="350637"/>
                  </a:lnTo>
                  <a:lnTo>
                    <a:pt x="112300" y="322023"/>
                  </a:lnTo>
                  <a:lnTo>
                    <a:pt x="140993" y="264843"/>
                  </a:lnTo>
                  <a:lnTo>
                    <a:pt x="150979" y="208865"/>
                  </a:lnTo>
                  <a:lnTo>
                    <a:pt x="161588" y="148774"/>
                  </a:lnTo>
                  <a:lnTo>
                    <a:pt x="164490" y="94146"/>
                  </a:lnTo>
                  <a:lnTo>
                    <a:pt x="164180" y="41564"/>
                  </a:lnTo>
                  <a:lnTo>
                    <a:pt x="159962" y="10630"/>
                  </a:lnTo>
                  <a:lnTo>
                    <a:pt x="156029" y="2848"/>
                  </a:lnTo>
                  <a:lnTo>
                    <a:pt x="151068" y="0"/>
                  </a:lnTo>
                  <a:lnTo>
                    <a:pt x="145421" y="441"/>
                  </a:lnTo>
                  <a:lnTo>
                    <a:pt x="141656" y="5415"/>
                  </a:lnTo>
                  <a:lnTo>
                    <a:pt x="136357" y="34771"/>
                  </a:lnTo>
                  <a:lnTo>
                    <a:pt x="134567" y="86613"/>
                  </a:lnTo>
                  <a:lnTo>
                    <a:pt x="139803" y="141913"/>
                  </a:lnTo>
                  <a:lnTo>
                    <a:pt x="144866" y="197897"/>
                  </a:lnTo>
                  <a:lnTo>
                    <a:pt x="152799" y="254016"/>
                  </a:lnTo>
                  <a:lnTo>
                    <a:pt x="155183" y="3066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243399" y="42113"/>
            <a:ext cx="421140" cy="515898"/>
            <a:chOff x="6243399" y="42113"/>
            <a:chExt cx="421140" cy="515898"/>
          </a:xfrm>
        </p:grpSpPr>
        <p:sp>
          <p:nvSpPr>
            <p:cNvPr id="25" name="Freeform 24"/>
            <p:cNvSpPr/>
            <p:nvPr/>
          </p:nvSpPr>
          <p:spPr>
            <a:xfrm>
              <a:off x="6403233" y="42113"/>
              <a:ext cx="170657" cy="221100"/>
            </a:xfrm>
            <a:custGeom>
              <a:avLst/>
              <a:gdLst/>
              <a:ahLst/>
              <a:cxnLst/>
              <a:rect l="0" t="0" r="0" b="0"/>
              <a:pathLst>
                <a:path w="170657" h="221100">
                  <a:moveTo>
                    <a:pt x="134964" y="0"/>
                  </a:moveTo>
                  <a:lnTo>
                    <a:pt x="81936" y="14655"/>
                  </a:lnTo>
                  <a:lnTo>
                    <a:pt x="31726" y="20963"/>
                  </a:lnTo>
                  <a:lnTo>
                    <a:pt x="0" y="27918"/>
                  </a:lnTo>
                  <a:lnTo>
                    <a:pt x="1704" y="29141"/>
                  </a:lnTo>
                  <a:lnTo>
                    <a:pt x="57710" y="31264"/>
                  </a:lnTo>
                  <a:lnTo>
                    <a:pt x="110778" y="28403"/>
                  </a:lnTo>
                  <a:lnTo>
                    <a:pt x="155403" y="16919"/>
                  </a:lnTo>
                  <a:lnTo>
                    <a:pt x="162628" y="19468"/>
                  </a:lnTo>
                  <a:lnTo>
                    <a:pt x="167445" y="25847"/>
                  </a:lnTo>
                  <a:lnTo>
                    <a:pt x="170656" y="34779"/>
                  </a:lnTo>
                  <a:lnTo>
                    <a:pt x="170457" y="44243"/>
                  </a:lnTo>
                  <a:lnTo>
                    <a:pt x="152794" y="95037"/>
                  </a:lnTo>
                  <a:lnTo>
                    <a:pt x="122414" y="148888"/>
                  </a:lnTo>
                  <a:lnTo>
                    <a:pt x="99999" y="210701"/>
                  </a:lnTo>
                  <a:lnTo>
                    <a:pt x="98786" y="216507"/>
                  </a:lnTo>
                  <a:lnTo>
                    <a:pt x="99146" y="219207"/>
                  </a:lnTo>
                  <a:lnTo>
                    <a:pt x="103378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43399" y="263212"/>
              <a:ext cx="421140" cy="21058"/>
            </a:xfrm>
            <a:custGeom>
              <a:avLst/>
              <a:gdLst/>
              <a:ahLst/>
              <a:cxnLst/>
              <a:rect l="0" t="0" r="0" b="0"/>
              <a:pathLst>
                <a:path w="421140" h="21058">
                  <a:moveTo>
                    <a:pt x="421139" y="0"/>
                  </a:moveTo>
                  <a:lnTo>
                    <a:pt x="362523" y="0"/>
                  </a:lnTo>
                  <a:lnTo>
                    <a:pt x="301113" y="0"/>
                  </a:lnTo>
                  <a:lnTo>
                    <a:pt x="242709" y="3119"/>
                  </a:lnTo>
                  <a:lnTo>
                    <a:pt x="186112" y="9065"/>
                  </a:lnTo>
                  <a:lnTo>
                    <a:pt x="128703" y="11409"/>
                  </a:lnTo>
                  <a:lnTo>
                    <a:pt x="65370" y="18805"/>
                  </a:lnTo>
                  <a:lnTo>
                    <a:pt x="27948" y="203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359212" y="336911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0" y="0"/>
                  </a:moveTo>
                  <a:lnTo>
                    <a:pt x="3120" y="48931"/>
                  </a:lnTo>
                  <a:lnTo>
                    <a:pt x="8333" y="96777"/>
                  </a:lnTo>
                  <a:lnTo>
                    <a:pt x="15684" y="159757"/>
                  </a:lnTo>
                  <a:lnTo>
                    <a:pt x="21057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29555" y="333647"/>
              <a:ext cx="206668" cy="211087"/>
            </a:xfrm>
            <a:custGeom>
              <a:avLst/>
              <a:gdLst/>
              <a:ahLst/>
              <a:cxnLst/>
              <a:rect l="0" t="0" r="0" b="0"/>
              <a:pathLst>
                <a:path w="206668" h="211087">
                  <a:moveTo>
                    <a:pt x="77056" y="13793"/>
                  </a:moveTo>
                  <a:lnTo>
                    <a:pt x="53009" y="23368"/>
                  </a:lnTo>
                  <a:lnTo>
                    <a:pt x="17463" y="53196"/>
                  </a:lnTo>
                  <a:lnTo>
                    <a:pt x="1947" y="79280"/>
                  </a:lnTo>
                  <a:lnTo>
                    <a:pt x="0" y="99050"/>
                  </a:lnTo>
                  <a:lnTo>
                    <a:pt x="8283" y="140338"/>
                  </a:lnTo>
                  <a:lnTo>
                    <a:pt x="23403" y="166191"/>
                  </a:lnTo>
                  <a:lnTo>
                    <a:pt x="42702" y="188670"/>
                  </a:lnTo>
                  <a:lnTo>
                    <a:pt x="68827" y="204558"/>
                  </a:lnTo>
                  <a:lnTo>
                    <a:pt x="104383" y="211086"/>
                  </a:lnTo>
                  <a:lnTo>
                    <a:pt x="138965" y="207431"/>
                  </a:lnTo>
                  <a:lnTo>
                    <a:pt x="157604" y="198900"/>
                  </a:lnTo>
                  <a:lnTo>
                    <a:pt x="188633" y="174360"/>
                  </a:lnTo>
                  <a:lnTo>
                    <a:pt x="204612" y="142737"/>
                  </a:lnTo>
                  <a:lnTo>
                    <a:pt x="206667" y="117115"/>
                  </a:lnTo>
                  <a:lnTo>
                    <a:pt x="202511" y="91299"/>
                  </a:lnTo>
                  <a:lnTo>
                    <a:pt x="192865" y="68127"/>
                  </a:lnTo>
                  <a:lnTo>
                    <a:pt x="168692" y="40940"/>
                  </a:lnTo>
                  <a:lnTo>
                    <a:pt x="118760" y="6724"/>
                  </a:lnTo>
                  <a:lnTo>
                    <a:pt x="108368" y="2061"/>
                  </a:lnTo>
                  <a:lnTo>
                    <a:pt x="87463" y="0"/>
                  </a:lnTo>
                  <a:lnTo>
                    <a:pt x="55999" y="32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47440" y="1147606"/>
            <a:ext cx="5535240" cy="450798"/>
            <a:chOff x="347440" y="1147606"/>
            <a:chExt cx="5535240" cy="450798"/>
          </a:xfrm>
        </p:grpSpPr>
        <p:sp>
          <p:nvSpPr>
            <p:cNvPr id="30" name="Freeform 29"/>
            <p:cNvSpPr/>
            <p:nvPr/>
          </p:nvSpPr>
          <p:spPr>
            <a:xfrm>
              <a:off x="347440" y="1242362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56281"/>
                  </a:lnTo>
                  <a:lnTo>
                    <a:pt x="1170" y="216571"/>
                  </a:lnTo>
                  <a:lnTo>
                    <a:pt x="8333" y="273540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2725" y="15476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70399" y="1189720"/>
              <a:ext cx="192938" cy="379027"/>
            </a:xfrm>
            <a:custGeom>
              <a:avLst/>
              <a:gdLst/>
              <a:ahLst/>
              <a:cxnLst/>
              <a:rect l="0" t="0" r="0" b="0"/>
              <a:pathLst>
                <a:path w="192938" h="379027">
                  <a:moveTo>
                    <a:pt x="98181" y="379026"/>
                  </a:moveTo>
                  <a:lnTo>
                    <a:pt x="83527" y="323885"/>
                  </a:lnTo>
                  <a:lnTo>
                    <a:pt x="69983" y="268091"/>
                  </a:lnTo>
                  <a:lnTo>
                    <a:pt x="52541" y="205623"/>
                  </a:lnTo>
                  <a:lnTo>
                    <a:pt x="26675" y="145014"/>
                  </a:lnTo>
                  <a:lnTo>
                    <a:pt x="7223" y="85300"/>
                  </a:lnTo>
                  <a:lnTo>
                    <a:pt x="43" y="63647"/>
                  </a:lnTo>
                  <a:lnTo>
                    <a:pt x="0" y="54130"/>
                  </a:lnTo>
                  <a:lnTo>
                    <a:pt x="6192" y="37316"/>
                  </a:lnTo>
                  <a:lnTo>
                    <a:pt x="19862" y="25163"/>
                  </a:lnTo>
                  <a:lnTo>
                    <a:pt x="53528" y="11745"/>
                  </a:lnTo>
                  <a:lnTo>
                    <a:pt x="100548" y="3480"/>
                  </a:lnTo>
                  <a:lnTo>
                    <a:pt x="163249" y="687"/>
                  </a:lnTo>
                  <a:lnTo>
                    <a:pt x="1929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6994" y="1400290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40882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78804" y="1442404"/>
              <a:ext cx="13770" cy="147400"/>
            </a:xfrm>
            <a:custGeom>
              <a:avLst/>
              <a:gdLst/>
              <a:ahLst/>
              <a:cxnLst/>
              <a:rect l="0" t="0" r="0" b="0"/>
              <a:pathLst>
                <a:path w="13770" h="147400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2138" y="85763"/>
                  </a:lnTo>
                  <a:lnTo>
                    <a:pt x="13769" y="120817"/>
                  </a:lnTo>
                  <a:lnTo>
                    <a:pt x="5589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63336" y="136870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47564" y="1452887"/>
              <a:ext cx="126343" cy="144423"/>
            </a:xfrm>
            <a:custGeom>
              <a:avLst/>
              <a:gdLst/>
              <a:ahLst/>
              <a:cxnLst/>
              <a:rect l="0" t="0" r="0" b="0"/>
              <a:pathLst>
                <a:path w="126343" h="144423">
                  <a:moveTo>
                    <a:pt x="0" y="42159"/>
                  </a:moveTo>
                  <a:lnTo>
                    <a:pt x="5590" y="100776"/>
                  </a:lnTo>
                  <a:lnTo>
                    <a:pt x="9553" y="144422"/>
                  </a:lnTo>
                  <a:lnTo>
                    <a:pt x="9070" y="123412"/>
                  </a:lnTo>
                  <a:lnTo>
                    <a:pt x="1426" y="67764"/>
                  </a:lnTo>
                  <a:lnTo>
                    <a:pt x="6012" y="32978"/>
                  </a:lnTo>
                  <a:lnTo>
                    <a:pt x="20369" y="6034"/>
                  </a:lnTo>
                  <a:lnTo>
                    <a:pt x="28787" y="1698"/>
                  </a:lnTo>
                  <a:lnTo>
                    <a:pt x="50619" y="0"/>
                  </a:lnTo>
                  <a:lnTo>
                    <a:pt x="69681" y="6264"/>
                  </a:lnTo>
                  <a:lnTo>
                    <a:pt x="78039" y="11210"/>
                  </a:lnTo>
                  <a:lnTo>
                    <a:pt x="90446" y="26064"/>
                  </a:lnTo>
                  <a:lnTo>
                    <a:pt x="117802" y="75568"/>
                  </a:lnTo>
                  <a:lnTo>
                    <a:pt x="126342" y="1263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087253" y="1238704"/>
              <a:ext cx="112996" cy="359700"/>
            </a:xfrm>
            <a:custGeom>
              <a:avLst/>
              <a:gdLst/>
              <a:ahLst/>
              <a:cxnLst/>
              <a:rect l="0" t="0" r="0" b="0"/>
              <a:pathLst>
                <a:path w="112996" h="359700">
                  <a:moveTo>
                    <a:pt x="112995" y="256342"/>
                  </a:moveTo>
                  <a:lnTo>
                    <a:pt x="86632" y="196402"/>
                  </a:lnTo>
                  <a:lnTo>
                    <a:pt x="73592" y="178619"/>
                  </a:lnTo>
                  <a:lnTo>
                    <a:pt x="47508" y="161043"/>
                  </a:lnTo>
                  <a:lnTo>
                    <a:pt x="38921" y="160054"/>
                  </a:lnTo>
                  <a:lnTo>
                    <a:pt x="23142" y="165194"/>
                  </a:lnTo>
                  <a:lnTo>
                    <a:pt x="11449" y="178397"/>
                  </a:lnTo>
                  <a:lnTo>
                    <a:pt x="6693" y="186832"/>
                  </a:lnTo>
                  <a:lnTo>
                    <a:pt x="0" y="226648"/>
                  </a:lnTo>
                  <a:lnTo>
                    <a:pt x="6144" y="284099"/>
                  </a:lnTo>
                  <a:lnTo>
                    <a:pt x="18623" y="337387"/>
                  </a:lnTo>
                  <a:lnTo>
                    <a:pt x="22004" y="348977"/>
                  </a:lnTo>
                  <a:lnTo>
                    <a:pt x="27768" y="355533"/>
                  </a:lnTo>
                  <a:lnTo>
                    <a:pt x="35120" y="358734"/>
                  </a:lnTo>
                  <a:lnTo>
                    <a:pt x="43531" y="359699"/>
                  </a:lnTo>
                  <a:lnTo>
                    <a:pt x="51478" y="356832"/>
                  </a:lnTo>
                  <a:lnTo>
                    <a:pt x="66547" y="344288"/>
                  </a:lnTo>
                  <a:lnTo>
                    <a:pt x="82595" y="306317"/>
                  </a:lnTo>
                  <a:lnTo>
                    <a:pt x="94759" y="258021"/>
                  </a:lnTo>
                  <a:lnTo>
                    <a:pt x="100183" y="201078"/>
                  </a:lnTo>
                  <a:lnTo>
                    <a:pt x="94780" y="141831"/>
                  </a:lnTo>
                  <a:lnTo>
                    <a:pt x="92780" y="93211"/>
                  </a:lnTo>
                  <a:lnTo>
                    <a:pt x="92188" y="41761"/>
                  </a:lnTo>
                  <a:lnTo>
                    <a:pt x="90842" y="0"/>
                  </a:lnTo>
                  <a:lnTo>
                    <a:pt x="88868" y="50"/>
                  </a:lnTo>
                  <a:lnTo>
                    <a:pt x="86382" y="4762"/>
                  </a:lnTo>
                  <a:lnTo>
                    <a:pt x="82392" y="54352"/>
                  </a:lnTo>
                  <a:lnTo>
                    <a:pt x="82871" y="103427"/>
                  </a:lnTo>
                  <a:lnTo>
                    <a:pt x="89902" y="153842"/>
                  </a:lnTo>
                  <a:lnTo>
                    <a:pt x="99638" y="213392"/>
                  </a:lnTo>
                  <a:lnTo>
                    <a:pt x="104748" y="249855"/>
                  </a:lnTo>
                  <a:lnTo>
                    <a:pt x="112995" y="27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486713" y="1242362"/>
              <a:ext cx="16694" cy="347442"/>
            </a:xfrm>
            <a:custGeom>
              <a:avLst/>
              <a:gdLst/>
              <a:ahLst/>
              <a:cxnLst/>
              <a:rect l="0" t="0" r="0" b="0"/>
              <a:pathLst>
                <a:path w="16694" h="347442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32310"/>
                  </a:lnTo>
                  <a:lnTo>
                    <a:pt x="7938" y="191281"/>
                  </a:lnTo>
                  <a:lnTo>
                    <a:pt x="13805" y="242030"/>
                  </a:lnTo>
                  <a:lnTo>
                    <a:pt x="16693" y="299929"/>
                  </a:lnTo>
                  <a:lnTo>
                    <a:pt x="8333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358176" y="1381428"/>
              <a:ext cx="242156" cy="29391"/>
            </a:xfrm>
            <a:custGeom>
              <a:avLst/>
              <a:gdLst/>
              <a:ahLst/>
              <a:cxnLst/>
              <a:rect l="0" t="0" r="0" b="0"/>
              <a:pathLst>
                <a:path w="242156" h="29391">
                  <a:moveTo>
                    <a:pt x="242155" y="8333"/>
                  </a:moveTo>
                  <a:lnTo>
                    <a:pt x="204677" y="0"/>
                  </a:lnTo>
                  <a:lnTo>
                    <a:pt x="166710" y="1575"/>
                  </a:lnTo>
                  <a:lnTo>
                    <a:pt x="111959" y="6998"/>
                  </a:lnTo>
                  <a:lnTo>
                    <a:pt x="57253" y="16475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627365" y="1147606"/>
              <a:ext cx="276838" cy="388512"/>
            </a:xfrm>
            <a:custGeom>
              <a:avLst/>
              <a:gdLst/>
              <a:ahLst/>
              <a:cxnLst/>
              <a:rect l="0" t="0" r="0" b="0"/>
              <a:pathLst>
                <a:path w="276838" h="388512">
                  <a:moveTo>
                    <a:pt x="4552" y="0"/>
                  </a:moveTo>
                  <a:lnTo>
                    <a:pt x="4552" y="58617"/>
                  </a:lnTo>
                  <a:lnTo>
                    <a:pt x="5722" y="118856"/>
                  </a:lnTo>
                  <a:lnTo>
                    <a:pt x="12885" y="173216"/>
                  </a:lnTo>
                  <a:lnTo>
                    <a:pt x="17549" y="222509"/>
                  </a:lnTo>
                  <a:lnTo>
                    <a:pt x="20101" y="274159"/>
                  </a:lnTo>
                  <a:lnTo>
                    <a:pt x="16568" y="323387"/>
                  </a:lnTo>
                  <a:lnTo>
                    <a:pt x="15374" y="381943"/>
                  </a:lnTo>
                  <a:lnTo>
                    <a:pt x="14106" y="387990"/>
                  </a:lnTo>
                  <a:lnTo>
                    <a:pt x="12091" y="388511"/>
                  </a:lnTo>
                  <a:lnTo>
                    <a:pt x="6733" y="379732"/>
                  </a:lnTo>
                  <a:lnTo>
                    <a:pt x="452" y="364132"/>
                  </a:lnTo>
                  <a:lnTo>
                    <a:pt x="0" y="345500"/>
                  </a:lnTo>
                  <a:lnTo>
                    <a:pt x="5122" y="286137"/>
                  </a:lnTo>
                  <a:lnTo>
                    <a:pt x="19127" y="222962"/>
                  </a:lnTo>
                  <a:lnTo>
                    <a:pt x="34867" y="195654"/>
                  </a:lnTo>
                  <a:lnTo>
                    <a:pt x="42309" y="191267"/>
                  </a:lnTo>
                  <a:lnTo>
                    <a:pt x="59937" y="189513"/>
                  </a:lnTo>
                  <a:lnTo>
                    <a:pt x="76351" y="195752"/>
                  </a:lnTo>
                  <a:lnTo>
                    <a:pt x="84003" y="200691"/>
                  </a:lnTo>
                  <a:lnTo>
                    <a:pt x="95625" y="215538"/>
                  </a:lnTo>
                  <a:lnTo>
                    <a:pt x="120042" y="277296"/>
                  </a:lnTo>
                  <a:lnTo>
                    <a:pt x="136700" y="337163"/>
                  </a:lnTo>
                  <a:lnTo>
                    <a:pt x="139324" y="363150"/>
                  </a:lnTo>
                  <a:lnTo>
                    <a:pt x="141193" y="367272"/>
                  </a:lnTo>
                  <a:lnTo>
                    <a:pt x="143609" y="365341"/>
                  </a:lnTo>
                  <a:lnTo>
                    <a:pt x="167663" y="325751"/>
                  </a:lnTo>
                  <a:lnTo>
                    <a:pt x="218339" y="273909"/>
                  </a:lnTo>
                  <a:lnTo>
                    <a:pt x="274355" y="224618"/>
                  </a:lnTo>
                  <a:lnTo>
                    <a:pt x="276837" y="216425"/>
                  </a:lnTo>
                  <a:lnTo>
                    <a:pt x="273356" y="197964"/>
                  </a:lnTo>
                  <a:lnTo>
                    <a:pt x="267983" y="192808"/>
                  </a:lnTo>
                  <a:lnTo>
                    <a:pt x="260891" y="190539"/>
                  </a:lnTo>
                  <a:lnTo>
                    <a:pt x="243652" y="191139"/>
                  </a:lnTo>
                  <a:lnTo>
                    <a:pt x="224292" y="195305"/>
                  </a:lnTo>
                  <a:lnTo>
                    <a:pt x="207109" y="207295"/>
                  </a:lnTo>
                  <a:lnTo>
                    <a:pt x="192843" y="224322"/>
                  </a:lnTo>
                  <a:lnTo>
                    <a:pt x="182603" y="243588"/>
                  </a:lnTo>
                  <a:lnTo>
                    <a:pt x="174903" y="292958"/>
                  </a:lnTo>
                  <a:lnTo>
                    <a:pt x="176502" y="344650"/>
                  </a:lnTo>
                  <a:lnTo>
                    <a:pt x="178847" y="356109"/>
                  </a:lnTo>
                  <a:lnTo>
                    <a:pt x="183919" y="364918"/>
                  </a:lnTo>
                  <a:lnTo>
                    <a:pt x="198914" y="377825"/>
                  </a:lnTo>
                  <a:lnTo>
                    <a:pt x="207826" y="380565"/>
                  </a:lnTo>
                  <a:lnTo>
                    <a:pt x="24670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215927" y="1221305"/>
              <a:ext cx="195100" cy="281817"/>
            </a:xfrm>
            <a:custGeom>
              <a:avLst/>
              <a:gdLst/>
              <a:ahLst/>
              <a:cxnLst/>
              <a:rect l="0" t="0" r="0" b="0"/>
              <a:pathLst>
                <a:path w="195100" h="281817">
                  <a:moveTo>
                    <a:pt x="16114" y="0"/>
                  </a:moveTo>
                  <a:lnTo>
                    <a:pt x="7049" y="58617"/>
                  </a:lnTo>
                  <a:lnTo>
                    <a:pt x="5874" y="120027"/>
                  </a:lnTo>
                  <a:lnTo>
                    <a:pt x="5643" y="178430"/>
                  </a:lnTo>
                  <a:lnTo>
                    <a:pt x="5597" y="235027"/>
                  </a:lnTo>
                  <a:lnTo>
                    <a:pt x="0" y="271629"/>
                  </a:lnTo>
                  <a:lnTo>
                    <a:pt x="1862" y="278182"/>
                  </a:lnTo>
                  <a:lnTo>
                    <a:pt x="6612" y="281381"/>
                  </a:lnTo>
                  <a:lnTo>
                    <a:pt x="21250" y="281816"/>
                  </a:lnTo>
                  <a:lnTo>
                    <a:pt x="75022" y="269446"/>
                  </a:lnTo>
                  <a:lnTo>
                    <a:pt x="136198" y="264444"/>
                  </a:lnTo>
                  <a:lnTo>
                    <a:pt x="195099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434272" y="1255086"/>
              <a:ext cx="166267" cy="274616"/>
            </a:xfrm>
            <a:custGeom>
              <a:avLst/>
              <a:gdLst/>
              <a:ahLst/>
              <a:cxnLst/>
              <a:rect l="0" t="0" r="0" b="0"/>
              <a:pathLst>
                <a:path w="166267" h="274616">
                  <a:moveTo>
                    <a:pt x="166266" y="8333"/>
                  </a:moveTo>
                  <a:lnTo>
                    <a:pt x="128788" y="0"/>
                  </a:lnTo>
                  <a:lnTo>
                    <a:pt x="105156" y="1120"/>
                  </a:lnTo>
                  <a:lnTo>
                    <a:pt x="61388" y="20903"/>
                  </a:lnTo>
                  <a:lnTo>
                    <a:pt x="42445" y="34977"/>
                  </a:lnTo>
                  <a:lnTo>
                    <a:pt x="25204" y="62631"/>
                  </a:lnTo>
                  <a:lnTo>
                    <a:pt x="5202" y="119425"/>
                  </a:lnTo>
                  <a:lnTo>
                    <a:pt x="0" y="159923"/>
                  </a:lnTo>
                  <a:lnTo>
                    <a:pt x="5023" y="184501"/>
                  </a:lnTo>
                  <a:lnTo>
                    <a:pt x="32224" y="247122"/>
                  </a:lnTo>
                  <a:lnTo>
                    <a:pt x="45861" y="261861"/>
                  </a:lnTo>
                  <a:lnTo>
                    <a:pt x="63620" y="272311"/>
                  </a:lnTo>
                  <a:lnTo>
                    <a:pt x="83211" y="274615"/>
                  </a:lnTo>
                  <a:lnTo>
                    <a:pt x="124384" y="266563"/>
                  </a:lnTo>
                  <a:lnTo>
                    <a:pt x="155738" y="2504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716352" y="1270467"/>
              <a:ext cx="263213" cy="298280"/>
            </a:xfrm>
            <a:custGeom>
              <a:avLst/>
              <a:gdLst/>
              <a:ahLst/>
              <a:cxnLst/>
              <a:rect l="0" t="0" r="0" b="0"/>
              <a:pathLst>
                <a:path w="263213" h="298280">
                  <a:moveTo>
                    <a:pt x="0" y="256165"/>
                  </a:moveTo>
                  <a:lnTo>
                    <a:pt x="0" y="197548"/>
                  </a:lnTo>
                  <a:lnTo>
                    <a:pt x="7236" y="136138"/>
                  </a:lnTo>
                  <a:lnTo>
                    <a:pt x="9878" y="77734"/>
                  </a:lnTo>
                  <a:lnTo>
                    <a:pt x="10095" y="63512"/>
                  </a:lnTo>
                  <a:lnTo>
                    <a:pt x="12579" y="57539"/>
                  </a:lnTo>
                  <a:lnTo>
                    <a:pt x="16575" y="57067"/>
                  </a:lnTo>
                  <a:lnTo>
                    <a:pt x="21578" y="60262"/>
                  </a:lnTo>
                  <a:lnTo>
                    <a:pt x="30257" y="73171"/>
                  </a:lnTo>
                  <a:lnTo>
                    <a:pt x="61663" y="135144"/>
                  </a:lnTo>
                  <a:lnTo>
                    <a:pt x="69185" y="139219"/>
                  </a:lnTo>
                  <a:lnTo>
                    <a:pt x="86901" y="140628"/>
                  </a:lnTo>
                  <a:lnTo>
                    <a:pt x="116605" y="129255"/>
                  </a:lnTo>
                  <a:lnTo>
                    <a:pt x="134103" y="111243"/>
                  </a:lnTo>
                  <a:lnTo>
                    <a:pt x="163196" y="56449"/>
                  </a:lnTo>
                  <a:lnTo>
                    <a:pt x="182263" y="3524"/>
                  </a:lnTo>
                  <a:lnTo>
                    <a:pt x="185850" y="0"/>
                  </a:lnTo>
                  <a:lnTo>
                    <a:pt x="189410" y="1160"/>
                  </a:lnTo>
                  <a:lnTo>
                    <a:pt x="192954" y="5443"/>
                  </a:lnTo>
                  <a:lnTo>
                    <a:pt x="202228" y="61812"/>
                  </a:lnTo>
                  <a:lnTo>
                    <a:pt x="211218" y="110451"/>
                  </a:lnTo>
                  <a:lnTo>
                    <a:pt x="221290" y="161908"/>
                  </a:lnTo>
                  <a:lnTo>
                    <a:pt x="231684" y="211079"/>
                  </a:lnTo>
                  <a:lnTo>
                    <a:pt x="249182" y="273104"/>
                  </a:lnTo>
                  <a:lnTo>
                    <a:pt x="263212" y="2982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287193" y="1405229"/>
              <a:ext cx="118952" cy="176247"/>
            </a:xfrm>
            <a:custGeom>
              <a:avLst/>
              <a:gdLst/>
              <a:ahLst/>
              <a:cxnLst/>
              <a:rect l="0" t="0" r="0" b="0"/>
              <a:pathLst>
                <a:path w="118952" h="176247">
                  <a:moveTo>
                    <a:pt x="102983" y="5589"/>
                  </a:moveTo>
                  <a:lnTo>
                    <a:pt x="86215" y="0"/>
                  </a:lnTo>
                  <a:lnTo>
                    <a:pt x="68625" y="375"/>
                  </a:lnTo>
                  <a:lnTo>
                    <a:pt x="50278" y="5612"/>
                  </a:lnTo>
                  <a:lnTo>
                    <a:pt x="34325" y="15738"/>
                  </a:lnTo>
                  <a:lnTo>
                    <a:pt x="22555" y="31157"/>
                  </a:lnTo>
                  <a:lnTo>
                    <a:pt x="5468" y="75240"/>
                  </a:lnTo>
                  <a:lnTo>
                    <a:pt x="0" y="115264"/>
                  </a:lnTo>
                  <a:lnTo>
                    <a:pt x="3969" y="151169"/>
                  </a:lnTo>
                  <a:lnTo>
                    <a:pt x="8898" y="159964"/>
                  </a:lnTo>
                  <a:lnTo>
                    <a:pt x="23733" y="172856"/>
                  </a:lnTo>
                  <a:lnTo>
                    <a:pt x="45144" y="176246"/>
                  </a:lnTo>
                  <a:lnTo>
                    <a:pt x="67918" y="172684"/>
                  </a:lnTo>
                  <a:lnTo>
                    <a:pt x="85839" y="163302"/>
                  </a:lnTo>
                  <a:lnTo>
                    <a:pt x="109081" y="139276"/>
                  </a:lnTo>
                  <a:lnTo>
                    <a:pt x="117392" y="113749"/>
                  </a:lnTo>
                  <a:lnTo>
                    <a:pt x="118951" y="69612"/>
                  </a:lnTo>
                  <a:lnTo>
                    <a:pt x="117137" y="55290"/>
                  </a:lnTo>
                  <a:lnTo>
                    <a:pt x="105764" y="33138"/>
                  </a:lnTo>
                  <a:lnTo>
                    <a:pt x="81926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444895" y="1221305"/>
              <a:ext cx="82152" cy="326385"/>
            </a:xfrm>
            <a:custGeom>
              <a:avLst/>
              <a:gdLst/>
              <a:ahLst/>
              <a:cxnLst/>
              <a:rect l="0" t="0" r="0" b="0"/>
              <a:pathLst>
                <a:path w="82152" h="326385">
                  <a:moveTo>
                    <a:pt x="61094" y="326384"/>
                  </a:moveTo>
                  <a:lnTo>
                    <a:pt x="53859" y="298828"/>
                  </a:lnTo>
                  <a:lnTo>
                    <a:pt x="48097" y="245725"/>
                  </a:lnTo>
                  <a:lnTo>
                    <a:pt x="32693" y="189983"/>
                  </a:lnTo>
                  <a:lnTo>
                    <a:pt x="15428" y="131343"/>
                  </a:lnTo>
                  <a:lnTo>
                    <a:pt x="1038" y="71239"/>
                  </a:lnTo>
                  <a:lnTo>
                    <a:pt x="0" y="58021"/>
                  </a:lnTo>
                  <a:lnTo>
                    <a:pt x="5085" y="37096"/>
                  </a:lnTo>
                  <a:lnTo>
                    <a:pt x="9717" y="28240"/>
                  </a:lnTo>
                  <a:lnTo>
                    <a:pt x="24222" y="15281"/>
                  </a:lnTo>
                  <a:lnTo>
                    <a:pt x="42367" y="6792"/>
                  </a:lnTo>
                  <a:lnTo>
                    <a:pt x="821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390176" y="1410818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30896" y="0"/>
                  </a:lnTo>
                  <a:lnTo>
                    <a:pt x="76722" y="0"/>
                  </a:lnTo>
                  <a:lnTo>
                    <a:pt x="272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086649" y="1200248"/>
              <a:ext cx="29994" cy="368499"/>
            </a:xfrm>
            <a:custGeom>
              <a:avLst/>
              <a:gdLst/>
              <a:ahLst/>
              <a:cxnLst/>
              <a:rect l="0" t="0" r="0" b="0"/>
              <a:pathLst>
                <a:path w="29994" h="368499">
                  <a:moveTo>
                    <a:pt x="19464" y="0"/>
                  </a:moveTo>
                  <a:lnTo>
                    <a:pt x="12229" y="27556"/>
                  </a:lnTo>
                  <a:lnTo>
                    <a:pt x="6467" y="80659"/>
                  </a:lnTo>
                  <a:lnTo>
                    <a:pt x="0" y="136816"/>
                  </a:lnTo>
                  <a:lnTo>
                    <a:pt x="4468" y="187027"/>
                  </a:lnTo>
                  <a:lnTo>
                    <a:pt x="8053" y="247990"/>
                  </a:lnTo>
                  <a:lnTo>
                    <a:pt x="11881" y="301973"/>
                  </a:lnTo>
                  <a:lnTo>
                    <a:pt x="27132" y="358845"/>
                  </a:lnTo>
                  <a:lnTo>
                    <a:pt x="29993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877059" y="1189720"/>
              <a:ext cx="207998" cy="217444"/>
            </a:xfrm>
            <a:custGeom>
              <a:avLst/>
              <a:gdLst/>
              <a:ahLst/>
              <a:cxnLst/>
              <a:rect l="0" t="0" r="0" b="0"/>
              <a:pathLst>
                <a:path w="207998" h="217444">
                  <a:moveTo>
                    <a:pt x="207997" y="157927"/>
                  </a:moveTo>
                  <a:lnTo>
                    <a:pt x="154122" y="183121"/>
                  </a:lnTo>
                  <a:lnTo>
                    <a:pt x="102550" y="208760"/>
                  </a:lnTo>
                  <a:lnTo>
                    <a:pt x="59900" y="217443"/>
                  </a:lnTo>
                  <a:lnTo>
                    <a:pt x="21397" y="214426"/>
                  </a:lnTo>
                  <a:lnTo>
                    <a:pt x="13407" y="208461"/>
                  </a:lnTo>
                  <a:lnTo>
                    <a:pt x="4529" y="189355"/>
                  </a:lnTo>
                  <a:lnTo>
                    <a:pt x="0" y="131727"/>
                  </a:lnTo>
                  <a:lnTo>
                    <a:pt x="9157" y="74070"/>
                  </a:lnTo>
                  <a:lnTo>
                    <a:pt x="24492" y="15473"/>
                  </a:lnTo>
                  <a:lnTo>
                    <a:pt x="290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393169" y="1357200"/>
              <a:ext cx="218314" cy="173298"/>
            </a:xfrm>
            <a:custGeom>
              <a:avLst/>
              <a:gdLst/>
              <a:ahLst/>
              <a:cxnLst/>
              <a:rect l="0" t="0" r="0" b="0"/>
              <a:pathLst>
                <a:path w="218314" h="173298">
                  <a:moveTo>
                    <a:pt x="197256" y="85204"/>
                  </a:moveTo>
                  <a:lnTo>
                    <a:pt x="160169" y="32499"/>
                  </a:lnTo>
                  <a:lnTo>
                    <a:pt x="132455" y="10186"/>
                  </a:lnTo>
                  <a:lnTo>
                    <a:pt x="112303" y="0"/>
                  </a:lnTo>
                  <a:lnTo>
                    <a:pt x="88529" y="932"/>
                  </a:lnTo>
                  <a:lnTo>
                    <a:pt x="75638" y="4456"/>
                  </a:lnTo>
                  <a:lnTo>
                    <a:pt x="55076" y="17730"/>
                  </a:lnTo>
                  <a:lnTo>
                    <a:pt x="22812" y="54848"/>
                  </a:lnTo>
                  <a:lnTo>
                    <a:pt x="6618" y="85568"/>
                  </a:lnTo>
                  <a:lnTo>
                    <a:pt x="0" y="122486"/>
                  </a:lnTo>
                  <a:lnTo>
                    <a:pt x="4692" y="146227"/>
                  </a:lnTo>
                  <a:lnTo>
                    <a:pt x="9218" y="157472"/>
                  </a:lnTo>
                  <a:lnTo>
                    <a:pt x="16915" y="164968"/>
                  </a:lnTo>
                  <a:lnTo>
                    <a:pt x="37946" y="173297"/>
                  </a:lnTo>
                  <a:lnTo>
                    <a:pt x="59771" y="170760"/>
                  </a:lnTo>
                  <a:lnTo>
                    <a:pt x="79999" y="161833"/>
                  </a:lnTo>
                  <a:lnTo>
                    <a:pt x="96789" y="150067"/>
                  </a:lnTo>
                  <a:lnTo>
                    <a:pt x="108929" y="133919"/>
                  </a:lnTo>
                  <a:lnTo>
                    <a:pt x="126256" y="94957"/>
                  </a:lnTo>
                  <a:lnTo>
                    <a:pt x="131205" y="90536"/>
                  </a:lnTo>
                  <a:lnTo>
                    <a:pt x="136844" y="89928"/>
                  </a:lnTo>
                  <a:lnTo>
                    <a:pt x="142943" y="91863"/>
                  </a:lnTo>
                  <a:lnTo>
                    <a:pt x="155959" y="103371"/>
                  </a:lnTo>
                  <a:lnTo>
                    <a:pt x="170713" y="117845"/>
                  </a:lnTo>
                  <a:lnTo>
                    <a:pt x="202541" y="133549"/>
                  </a:lnTo>
                  <a:lnTo>
                    <a:pt x="218313" y="1378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643067" y="1403179"/>
              <a:ext cx="147400" cy="145662"/>
            </a:xfrm>
            <a:custGeom>
              <a:avLst/>
              <a:gdLst/>
              <a:ahLst/>
              <a:cxnLst/>
              <a:rect l="0" t="0" r="0" b="0"/>
              <a:pathLst>
                <a:path w="147400" h="145662">
                  <a:moveTo>
                    <a:pt x="0" y="39225"/>
                  </a:moveTo>
                  <a:lnTo>
                    <a:pt x="3119" y="93369"/>
                  </a:lnTo>
                  <a:lnTo>
                    <a:pt x="15619" y="145661"/>
                  </a:lnTo>
                  <a:lnTo>
                    <a:pt x="3894" y="92397"/>
                  </a:lnTo>
                  <a:lnTo>
                    <a:pt x="1731" y="65976"/>
                  </a:lnTo>
                  <a:lnTo>
                    <a:pt x="7008" y="41756"/>
                  </a:lnTo>
                  <a:lnTo>
                    <a:pt x="23133" y="11509"/>
                  </a:lnTo>
                  <a:lnTo>
                    <a:pt x="29460" y="3200"/>
                  </a:lnTo>
                  <a:lnTo>
                    <a:pt x="37188" y="0"/>
                  </a:lnTo>
                  <a:lnTo>
                    <a:pt x="45849" y="207"/>
                  </a:lnTo>
                  <a:lnTo>
                    <a:pt x="63661" y="6676"/>
                  </a:lnTo>
                  <a:lnTo>
                    <a:pt x="101378" y="36513"/>
                  </a:lnTo>
                  <a:lnTo>
                    <a:pt x="128603" y="79590"/>
                  </a:lnTo>
                  <a:lnTo>
                    <a:pt x="147399" y="1339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856452" y="1232884"/>
              <a:ext cx="165642" cy="358444"/>
            </a:xfrm>
            <a:custGeom>
              <a:avLst/>
              <a:gdLst/>
              <a:ahLst/>
              <a:cxnLst/>
              <a:rect l="0" t="0" r="0" b="0"/>
              <a:pathLst>
                <a:path w="165642" h="358444">
                  <a:moveTo>
                    <a:pt x="102470" y="251634"/>
                  </a:moveTo>
                  <a:lnTo>
                    <a:pt x="102470" y="229277"/>
                  </a:lnTo>
                  <a:lnTo>
                    <a:pt x="96231" y="212062"/>
                  </a:lnTo>
                  <a:lnTo>
                    <a:pt x="73162" y="181946"/>
                  </a:lnTo>
                  <a:lnTo>
                    <a:pt x="65384" y="178269"/>
                  </a:lnTo>
                  <a:lnTo>
                    <a:pt x="47383" y="177303"/>
                  </a:lnTo>
                  <a:lnTo>
                    <a:pt x="38839" y="181023"/>
                  </a:lnTo>
                  <a:lnTo>
                    <a:pt x="23107" y="194515"/>
                  </a:lnTo>
                  <a:lnTo>
                    <a:pt x="6685" y="227431"/>
                  </a:lnTo>
                  <a:lnTo>
                    <a:pt x="0" y="272409"/>
                  </a:lnTo>
                  <a:lnTo>
                    <a:pt x="3608" y="311602"/>
                  </a:lnTo>
                  <a:lnTo>
                    <a:pt x="12128" y="331319"/>
                  </a:lnTo>
                  <a:lnTo>
                    <a:pt x="17676" y="339852"/>
                  </a:lnTo>
                  <a:lnTo>
                    <a:pt x="33198" y="352453"/>
                  </a:lnTo>
                  <a:lnTo>
                    <a:pt x="42251" y="357451"/>
                  </a:lnTo>
                  <a:lnTo>
                    <a:pt x="51796" y="358443"/>
                  </a:lnTo>
                  <a:lnTo>
                    <a:pt x="71759" y="353307"/>
                  </a:lnTo>
                  <a:lnTo>
                    <a:pt x="89210" y="340106"/>
                  </a:lnTo>
                  <a:lnTo>
                    <a:pt x="119478" y="297446"/>
                  </a:lnTo>
                  <a:lnTo>
                    <a:pt x="139581" y="235553"/>
                  </a:lnTo>
                  <a:lnTo>
                    <a:pt x="151160" y="184348"/>
                  </a:lnTo>
                  <a:lnTo>
                    <a:pt x="160830" y="132131"/>
                  </a:lnTo>
                  <a:lnTo>
                    <a:pt x="164215" y="80785"/>
                  </a:lnTo>
                  <a:lnTo>
                    <a:pt x="162240" y="20921"/>
                  </a:lnTo>
                  <a:lnTo>
                    <a:pt x="159864" y="6578"/>
                  </a:lnTo>
                  <a:lnTo>
                    <a:pt x="154771" y="526"/>
                  </a:lnTo>
                  <a:lnTo>
                    <a:pt x="147866" y="0"/>
                  </a:lnTo>
                  <a:lnTo>
                    <a:pt x="139753" y="3160"/>
                  </a:lnTo>
                  <a:lnTo>
                    <a:pt x="134344" y="12285"/>
                  </a:lnTo>
                  <a:lnTo>
                    <a:pt x="125664" y="71124"/>
                  </a:lnTo>
                  <a:lnTo>
                    <a:pt x="127279" y="111192"/>
                  </a:lnTo>
                  <a:lnTo>
                    <a:pt x="134333" y="174171"/>
                  </a:lnTo>
                  <a:lnTo>
                    <a:pt x="148592" y="230081"/>
                  </a:lnTo>
                  <a:lnTo>
                    <a:pt x="165641" y="2621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443233" y="1200248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58617"/>
                  </a:lnTo>
                  <a:lnTo>
                    <a:pt x="1169" y="121197"/>
                  </a:lnTo>
                  <a:lnTo>
                    <a:pt x="7235" y="172521"/>
                  </a:lnTo>
                  <a:lnTo>
                    <a:pt x="9553" y="223603"/>
                  </a:lnTo>
                  <a:lnTo>
                    <a:pt x="13455" y="283378"/>
                  </a:lnTo>
                  <a:lnTo>
                    <a:pt x="27292" y="342427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624926" y="1195070"/>
              <a:ext cx="257754" cy="303818"/>
            </a:xfrm>
            <a:custGeom>
              <a:avLst/>
              <a:gdLst/>
              <a:ahLst/>
              <a:cxnLst/>
              <a:rect l="0" t="0" r="0" b="0"/>
              <a:pathLst>
                <a:path w="257754" h="303818">
                  <a:moveTo>
                    <a:pt x="113105" y="26235"/>
                  </a:moveTo>
                  <a:lnTo>
                    <a:pt x="90748" y="26235"/>
                  </a:lnTo>
                  <a:lnTo>
                    <a:pt x="73533" y="32474"/>
                  </a:lnTo>
                  <a:lnTo>
                    <a:pt x="43417" y="55544"/>
                  </a:lnTo>
                  <a:lnTo>
                    <a:pt x="22007" y="81323"/>
                  </a:lnTo>
                  <a:lnTo>
                    <a:pt x="6434" y="116777"/>
                  </a:lnTo>
                  <a:lnTo>
                    <a:pt x="0" y="162507"/>
                  </a:lnTo>
                  <a:lnTo>
                    <a:pt x="6232" y="213550"/>
                  </a:lnTo>
                  <a:lnTo>
                    <a:pt x="21847" y="257428"/>
                  </a:lnTo>
                  <a:lnTo>
                    <a:pt x="27700" y="268101"/>
                  </a:lnTo>
                  <a:lnTo>
                    <a:pt x="43562" y="283080"/>
                  </a:lnTo>
                  <a:lnTo>
                    <a:pt x="75342" y="298090"/>
                  </a:lnTo>
                  <a:lnTo>
                    <a:pt x="99831" y="303817"/>
                  </a:lnTo>
                  <a:lnTo>
                    <a:pt x="122413" y="302463"/>
                  </a:lnTo>
                  <a:lnTo>
                    <a:pt x="154858" y="289535"/>
                  </a:lnTo>
                  <a:lnTo>
                    <a:pt x="196092" y="255800"/>
                  </a:lnTo>
                  <a:lnTo>
                    <a:pt x="241370" y="194510"/>
                  </a:lnTo>
                  <a:lnTo>
                    <a:pt x="251220" y="173554"/>
                  </a:lnTo>
                  <a:lnTo>
                    <a:pt x="257753" y="125257"/>
                  </a:lnTo>
                  <a:lnTo>
                    <a:pt x="248510" y="77672"/>
                  </a:lnTo>
                  <a:lnTo>
                    <a:pt x="230954" y="39526"/>
                  </a:lnTo>
                  <a:lnTo>
                    <a:pt x="211495" y="20054"/>
                  </a:lnTo>
                  <a:lnTo>
                    <a:pt x="199756" y="11586"/>
                  </a:lnTo>
                  <a:lnTo>
                    <a:pt x="171114" y="2177"/>
                  </a:lnTo>
                  <a:lnTo>
                    <a:pt x="125223" y="0"/>
                  </a:lnTo>
                  <a:lnTo>
                    <a:pt x="70991" y="51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726673" y="1821430"/>
            <a:ext cx="4043098" cy="585792"/>
            <a:chOff x="1726673" y="1821430"/>
            <a:chExt cx="4043098" cy="585792"/>
          </a:xfrm>
        </p:grpSpPr>
        <p:sp>
          <p:nvSpPr>
            <p:cNvPr id="55" name="Freeform 54"/>
            <p:cNvSpPr/>
            <p:nvPr/>
          </p:nvSpPr>
          <p:spPr>
            <a:xfrm>
              <a:off x="1726673" y="2041774"/>
              <a:ext cx="231628" cy="64686"/>
            </a:xfrm>
            <a:custGeom>
              <a:avLst/>
              <a:gdLst/>
              <a:ahLst/>
              <a:cxnLst/>
              <a:rect l="0" t="0" r="0" b="0"/>
              <a:pathLst>
                <a:path w="231628" h="64686">
                  <a:moveTo>
                    <a:pt x="0" y="754"/>
                  </a:moveTo>
                  <a:lnTo>
                    <a:pt x="9575" y="24801"/>
                  </a:lnTo>
                  <a:lnTo>
                    <a:pt x="39403" y="60347"/>
                  </a:lnTo>
                  <a:lnTo>
                    <a:pt x="48496" y="63879"/>
                  </a:lnTo>
                  <a:lnTo>
                    <a:pt x="71077" y="64685"/>
                  </a:lnTo>
                  <a:lnTo>
                    <a:pt x="81310" y="60922"/>
                  </a:lnTo>
                  <a:lnTo>
                    <a:pt x="143639" y="4352"/>
                  </a:lnTo>
                  <a:lnTo>
                    <a:pt x="153081" y="813"/>
                  </a:lnTo>
                  <a:lnTo>
                    <a:pt x="176051" y="0"/>
                  </a:lnTo>
                  <a:lnTo>
                    <a:pt x="195618" y="6658"/>
                  </a:lnTo>
                  <a:lnTo>
                    <a:pt x="216668" y="17321"/>
                  </a:lnTo>
                  <a:lnTo>
                    <a:pt x="231627" y="218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111130" y="1863544"/>
              <a:ext cx="194612" cy="355666"/>
            </a:xfrm>
            <a:custGeom>
              <a:avLst/>
              <a:gdLst/>
              <a:ahLst/>
              <a:cxnLst/>
              <a:rect l="0" t="0" r="0" b="0"/>
              <a:pathLst>
                <a:path w="194612" h="355666">
                  <a:moveTo>
                    <a:pt x="5097" y="0"/>
                  </a:moveTo>
                  <a:lnTo>
                    <a:pt x="10687" y="58616"/>
                  </a:lnTo>
                  <a:lnTo>
                    <a:pt x="14651" y="121196"/>
                  </a:lnTo>
                  <a:lnTo>
                    <a:pt x="15337" y="173690"/>
                  </a:lnTo>
                  <a:lnTo>
                    <a:pt x="14371" y="232008"/>
                  </a:lnTo>
                  <a:lnTo>
                    <a:pt x="7195" y="284512"/>
                  </a:lnTo>
                  <a:lnTo>
                    <a:pt x="0" y="323335"/>
                  </a:lnTo>
                  <a:lnTo>
                    <a:pt x="2052" y="346086"/>
                  </a:lnTo>
                  <a:lnTo>
                    <a:pt x="6577" y="352386"/>
                  </a:lnTo>
                  <a:lnTo>
                    <a:pt x="13103" y="355417"/>
                  </a:lnTo>
                  <a:lnTo>
                    <a:pt x="29712" y="355665"/>
                  </a:lnTo>
                  <a:lnTo>
                    <a:pt x="91978" y="341080"/>
                  </a:lnTo>
                  <a:lnTo>
                    <a:pt x="151287" y="337735"/>
                  </a:lnTo>
                  <a:lnTo>
                    <a:pt x="194611" y="336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389969" y="2074114"/>
              <a:ext cx="10529" cy="126342"/>
            </a:xfrm>
            <a:custGeom>
              <a:avLst/>
              <a:gdLst/>
              <a:ahLst/>
              <a:cxnLst/>
              <a:rect l="0" t="0" r="0" b="0"/>
              <a:pathLst>
                <a:path w="10529" h="126342">
                  <a:moveTo>
                    <a:pt x="0" y="0"/>
                  </a:moveTo>
                  <a:lnTo>
                    <a:pt x="0" y="58616"/>
                  </a:lnTo>
                  <a:lnTo>
                    <a:pt x="1169" y="108111"/>
                  </a:lnTo>
                  <a:lnTo>
                    <a:pt x="3119" y="114188"/>
                  </a:lnTo>
                  <a:lnTo>
                    <a:pt x="10528" y="126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358383" y="19688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442471" y="2002609"/>
              <a:ext cx="221618" cy="212151"/>
            </a:xfrm>
            <a:custGeom>
              <a:avLst/>
              <a:gdLst/>
              <a:ahLst/>
              <a:cxnLst/>
              <a:rect l="0" t="0" r="0" b="0"/>
              <a:pathLst>
                <a:path w="221618" h="212151">
                  <a:moveTo>
                    <a:pt x="147539" y="8334"/>
                  </a:moveTo>
                  <a:lnTo>
                    <a:pt x="110061" y="0"/>
                  </a:lnTo>
                  <a:lnTo>
                    <a:pt x="86428" y="1120"/>
                  </a:lnTo>
                  <a:lnTo>
                    <a:pt x="42661" y="20903"/>
                  </a:lnTo>
                  <a:lnTo>
                    <a:pt x="5809" y="47341"/>
                  </a:lnTo>
                  <a:lnTo>
                    <a:pt x="1580" y="56566"/>
                  </a:lnTo>
                  <a:lnTo>
                    <a:pt x="0" y="79293"/>
                  </a:lnTo>
                  <a:lnTo>
                    <a:pt x="5896" y="87225"/>
                  </a:lnTo>
                  <a:lnTo>
                    <a:pt x="28045" y="96039"/>
                  </a:lnTo>
                  <a:lnTo>
                    <a:pt x="82688" y="101697"/>
                  </a:lnTo>
                  <a:lnTo>
                    <a:pt x="145474" y="105934"/>
                  </a:lnTo>
                  <a:lnTo>
                    <a:pt x="172357" y="112543"/>
                  </a:lnTo>
                  <a:lnTo>
                    <a:pt x="192105" y="123279"/>
                  </a:lnTo>
                  <a:lnTo>
                    <a:pt x="216376" y="148066"/>
                  </a:lnTo>
                  <a:lnTo>
                    <a:pt x="220336" y="157641"/>
                  </a:lnTo>
                  <a:lnTo>
                    <a:pt x="221617" y="177638"/>
                  </a:lnTo>
                  <a:lnTo>
                    <a:pt x="217982" y="185544"/>
                  </a:lnTo>
                  <a:lnTo>
                    <a:pt x="204583" y="197448"/>
                  </a:lnTo>
                  <a:lnTo>
                    <a:pt x="177309" y="210727"/>
                  </a:lnTo>
                  <a:lnTo>
                    <a:pt x="154141" y="212150"/>
                  </a:lnTo>
                  <a:lnTo>
                    <a:pt x="92040" y="201637"/>
                  </a:lnTo>
                  <a:lnTo>
                    <a:pt x="73839" y="1978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58469" y="1853015"/>
              <a:ext cx="10526" cy="379027"/>
            </a:xfrm>
            <a:custGeom>
              <a:avLst/>
              <a:gdLst/>
              <a:ahLst/>
              <a:cxnLst/>
              <a:rect l="0" t="0" r="0" b="0"/>
              <a:pathLst>
                <a:path w="10526" h="379027">
                  <a:moveTo>
                    <a:pt x="10525" y="0"/>
                  </a:moveTo>
                  <a:lnTo>
                    <a:pt x="2192" y="37478"/>
                  </a:lnTo>
                  <a:lnTo>
                    <a:pt x="431" y="100080"/>
                  </a:lnTo>
                  <a:lnTo>
                    <a:pt x="126" y="153916"/>
                  </a:lnTo>
                  <a:lnTo>
                    <a:pt x="35" y="206912"/>
                  </a:lnTo>
                  <a:lnTo>
                    <a:pt x="8" y="259659"/>
                  </a:lnTo>
                  <a:lnTo>
                    <a:pt x="0" y="312333"/>
                  </a:lnTo>
                  <a:lnTo>
                    <a:pt x="8331" y="367817"/>
                  </a:lnTo>
                  <a:lnTo>
                    <a:pt x="10525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621595" y="1989886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82697" y="8333"/>
                  </a:lnTo>
                  <a:lnTo>
                    <a:pt x="134851" y="12997"/>
                  </a:lnTo>
                  <a:lnTo>
                    <a:pt x="71871" y="19465"/>
                  </a:lnTo>
                  <a:lnTo>
                    <a:pt x="12700" y="291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190134" y="1821430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60383"/>
                  </a:lnTo>
                  <a:lnTo>
                    <a:pt x="5590" y="121632"/>
                  </a:lnTo>
                  <a:lnTo>
                    <a:pt x="9065" y="173299"/>
                  </a:lnTo>
                  <a:lnTo>
                    <a:pt x="18645" y="231934"/>
                  </a:lnTo>
                  <a:lnTo>
                    <a:pt x="27232" y="285140"/>
                  </a:lnTo>
                  <a:lnTo>
                    <a:pt x="33845" y="343106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095378" y="2021471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66954" y="8333"/>
                  </a:lnTo>
                  <a:lnTo>
                    <a:pt x="105304" y="17475"/>
                  </a:lnTo>
                  <a:lnTo>
                    <a:pt x="43734" y="261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305948" y="1821430"/>
              <a:ext cx="306106" cy="452726"/>
            </a:xfrm>
            <a:custGeom>
              <a:avLst/>
              <a:gdLst/>
              <a:ahLst/>
              <a:cxnLst/>
              <a:rect l="0" t="0" r="0" b="0"/>
              <a:pathLst>
                <a:path w="306106" h="452726">
                  <a:moveTo>
                    <a:pt x="0" y="0"/>
                  </a:moveTo>
                  <a:lnTo>
                    <a:pt x="3119" y="48931"/>
                  </a:lnTo>
                  <a:lnTo>
                    <a:pt x="11452" y="99895"/>
                  </a:lnTo>
                  <a:lnTo>
                    <a:pt x="18211" y="153211"/>
                  </a:lnTo>
                  <a:lnTo>
                    <a:pt x="26084" y="207558"/>
                  </a:lnTo>
                  <a:lnTo>
                    <a:pt x="31668" y="266560"/>
                  </a:lnTo>
                  <a:lnTo>
                    <a:pt x="46097" y="325437"/>
                  </a:lnTo>
                  <a:lnTo>
                    <a:pt x="50703" y="363278"/>
                  </a:lnTo>
                  <a:lnTo>
                    <a:pt x="50180" y="368527"/>
                  </a:lnTo>
                  <a:lnTo>
                    <a:pt x="48661" y="368517"/>
                  </a:lnTo>
                  <a:lnTo>
                    <a:pt x="46479" y="365001"/>
                  </a:lnTo>
                  <a:lnTo>
                    <a:pt x="43407" y="337695"/>
                  </a:lnTo>
                  <a:lnTo>
                    <a:pt x="50775" y="280481"/>
                  </a:lnTo>
                  <a:lnTo>
                    <a:pt x="66615" y="232958"/>
                  </a:lnTo>
                  <a:lnTo>
                    <a:pt x="72486" y="221986"/>
                  </a:lnTo>
                  <a:lnTo>
                    <a:pt x="78739" y="217011"/>
                  </a:lnTo>
                  <a:lnTo>
                    <a:pt x="85248" y="216034"/>
                  </a:lnTo>
                  <a:lnTo>
                    <a:pt x="91927" y="217722"/>
                  </a:lnTo>
                  <a:lnTo>
                    <a:pt x="105587" y="228956"/>
                  </a:lnTo>
                  <a:lnTo>
                    <a:pt x="118287" y="245648"/>
                  </a:lnTo>
                  <a:lnTo>
                    <a:pt x="143490" y="305633"/>
                  </a:lnTo>
                  <a:lnTo>
                    <a:pt x="161384" y="358009"/>
                  </a:lnTo>
                  <a:lnTo>
                    <a:pt x="167059" y="399137"/>
                  </a:lnTo>
                  <a:lnTo>
                    <a:pt x="174419" y="375026"/>
                  </a:lnTo>
                  <a:lnTo>
                    <a:pt x="205506" y="327026"/>
                  </a:lnTo>
                  <a:lnTo>
                    <a:pt x="233246" y="304217"/>
                  </a:lnTo>
                  <a:lnTo>
                    <a:pt x="284483" y="275949"/>
                  </a:lnTo>
                  <a:lnTo>
                    <a:pt x="299182" y="259514"/>
                  </a:lnTo>
                  <a:lnTo>
                    <a:pt x="304740" y="250218"/>
                  </a:lnTo>
                  <a:lnTo>
                    <a:pt x="306105" y="240511"/>
                  </a:lnTo>
                  <a:lnTo>
                    <a:pt x="301383" y="220368"/>
                  </a:lnTo>
                  <a:lnTo>
                    <a:pt x="294508" y="214762"/>
                  </a:lnTo>
                  <a:lnTo>
                    <a:pt x="274392" y="211653"/>
                  </a:lnTo>
                  <a:lnTo>
                    <a:pt x="242348" y="216480"/>
                  </a:lnTo>
                  <a:lnTo>
                    <a:pt x="188066" y="250001"/>
                  </a:lnTo>
                  <a:lnTo>
                    <a:pt x="174052" y="269819"/>
                  </a:lnTo>
                  <a:lnTo>
                    <a:pt x="165094" y="294224"/>
                  </a:lnTo>
                  <a:lnTo>
                    <a:pt x="161220" y="334272"/>
                  </a:lnTo>
                  <a:lnTo>
                    <a:pt x="168132" y="375774"/>
                  </a:lnTo>
                  <a:lnTo>
                    <a:pt x="185647" y="415367"/>
                  </a:lnTo>
                  <a:lnTo>
                    <a:pt x="203003" y="434562"/>
                  </a:lnTo>
                  <a:lnTo>
                    <a:pt x="225534" y="444652"/>
                  </a:lnTo>
                  <a:lnTo>
                    <a:pt x="273741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857892" y="2079688"/>
              <a:ext cx="279808" cy="192562"/>
            </a:xfrm>
            <a:custGeom>
              <a:avLst/>
              <a:gdLst/>
              <a:ahLst/>
              <a:cxnLst/>
              <a:rect l="0" t="0" r="0" b="0"/>
              <a:pathLst>
                <a:path w="279808" h="192562">
                  <a:moveTo>
                    <a:pt x="6066" y="57597"/>
                  </a:moveTo>
                  <a:lnTo>
                    <a:pt x="0" y="90049"/>
                  </a:lnTo>
                  <a:lnTo>
                    <a:pt x="5036" y="147528"/>
                  </a:lnTo>
                  <a:lnTo>
                    <a:pt x="11350" y="188098"/>
                  </a:lnTo>
                  <a:lnTo>
                    <a:pt x="13098" y="192561"/>
                  </a:lnTo>
                  <a:lnTo>
                    <a:pt x="14263" y="190856"/>
                  </a:lnTo>
                  <a:lnTo>
                    <a:pt x="14389" y="175315"/>
                  </a:lnTo>
                  <a:lnTo>
                    <a:pt x="11176" y="123917"/>
                  </a:lnTo>
                  <a:lnTo>
                    <a:pt x="24286" y="68540"/>
                  </a:lnTo>
                  <a:lnTo>
                    <a:pt x="30932" y="47252"/>
                  </a:lnTo>
                  <a:lnTo>
                    <a:pt x="37851" y="41342"/>
                  </a:lnTo>
                  <a:lnTo>
                    <a:pt x="47143" y="38571"/>
                  </a:lnTo>
                  <a:lnTo>
                    <a:pt x="58017" y="37894"/>
                  </a:lnTo>
                  <a:lnTo>
                    <a:pt x="66437" y="40952"/>
                  </a:lnTo>
                  <a:lnTo>
                    <a:pt x="78911" y="53708"/>
                  </a:lnTo>
                  <a:lnTo>
                    <a:pt x="98100" y="80621"/>
                  </a:lnTo>
                  <a:lnTo>
                    <a:pt x="105462" y="103705"/>
                  </a:lnTo>
                  <a:lnTo>
                    <a:pt x="108734" y="120203"/>
                  </a:lnTo>
                  <a:lnTo>
                    <a:pt x="109606" y="118051"/>
                  </a:lnTo>
                  <a:lnTo>
                    <a:pt x="122651" y="60723"/>
                  </a:lnTo>
                  <a:lnTo>
                    <a:pt x="130411" y="33250"/>
                  </a:lnTo>
                  <a:lnTo>
                    <a:pt x="141659" y="13241"/>
                  </a:lnTo>
                  <a:lnTo>
                    <a:pt x="150274" y="6969"/>
                  </a:lnTo>
                  <a:lnTo>
                    <a:pt x="172324" y="0"/>
                  </a:lnTo>
                  <a:lnTo>
                    <a:pt x="182415" y="482"/>
                  </a:lnTo>
                  <a:lnTo>
                    <a:pt x="199867" y="7256"/>
                  </a:lnTo>
                  <a:lnTo>
                    <a:pt x="222846" y="29813"/>
                  </a:lnTo>
                  <a:lnTo>
                    <a:pt x="247191" y="79154"/>
                  </a:lnTo>
                  <a:lnTo>
                    <a:pt x="269188" y="141868"/>
                  </a:lnTo>
                  <a:lnTo>
                    <a:pt x="279807" y="1734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200870" y="2053057"/>
              <a:ext cx="147400" cy="211945"/>
            </a:xfrm>
            <a:custGeom>
              <a:avLst/>
              <a:gdLst/>
              <a:ahLst/>
              <a:cxnLst/>
              <a:rect l="0" t="0" r="0" b="0"/>
              <a:pathLst>
                <a:path w="147400" h="211945">
                  <a:moveTo>
                    <a:pt x="0" y="21057"/>
                  </a:moveTo>
                  <a:lnTo>
                    <a:pt x="0" y="69987"/>
                  </a:lnTo>
                  <a:lnTo>
                    <a:pt x="5589" y="123529"/>
                  </a:lnTo>
                  <a:lnTo>
                    <a:pt x="19128" y="173966"/>
                  </a:lnTo>
                  <a:lnTo>
                    <a:pt x="30338" y="192741"/>
                  </a:lnTo>
                  <a:lnTo>
                    <a:pt x="46239" y="205765"/>
                  </a:lnTo>
                  <a:lnTo>
                    <a:pt x="55393" y="210876"/>
                  </a:lnTo>
                  <a:lnTo>
                    <a:pt x="63835" y="211944"/>
                  </a:lnTo>
                  <a:lnTo>
                    <a:pt x="79454" y="206891"/>
                  </a:lnTo>
                  <a:lnTo>
                    <a:pt x="101401" y="190892"/>
                  </a:lnTo>
                  <a:lnTo>
                    <a:pt x="122721" y="165745"/>
                  </a:lnTo>
                  <a:lnTo>
                    <a:pt x="138267" y="124888"/>
                  </a:lnTo>
                  <a:lnTo>
                    <a:pt x="144425" y="67086"/>
                  </a:lnTo>
                  <a:lnTo>
                    <a:pt x="141829" y="1996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474611" y="1916186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8333" y="147998"/>
                  </a:lnTo>
                  <a:lnTo>
                    <a:pt x="15684" y="206529"/>
                  </a:lnTo>
                  <a:lnTo>
                    <a:pt x="21166" y="267527"/>
                  </a:lnTo>
                  <a:lnTo>
                    <a:pt x="32300" y="325849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727945" y="1937243"/>
              <a:ext cx="30936" cy="336913"/>
            </a:xfrm>
            <a:custGeom>
              <a:avLst/>
              <a:gdLst/>
              <a:ahLst/>
              <a:cxnLst/>
              <a:rect l="0" t="0" r="0" b="0"/>
              <a:pathLst>
                <a:path w="30936" h="336913">
                  <a:moveTo>
                    <a:pt x="9878" y="0"/>
                  </a:moveTo>
                  <a:lnTo>
                    <a:pt x="2643" y="27556"/>
                  </a:lnTo>
                  <a:lnTo>
                    <a:pt x="0" y="90018"/>
                  </a:lnTo>
                  <a:lnTo>
                    <a:pt x="5068" y="152832"/>
                  </a:lnTo>
                  <a:lnTo>
                    <a:pt x="8453" y="204771"/>
                  </a:lnTo>
                  <a:lnTo>
                    <a:pt x="18002" y="261157"/>
                  </a:lnTo>
                  <a:lnTo>
                    <a:pt x="28034" y="309903"/>
                  </a:lnTo>
                  <a:lnTo>
                    <a:pt x="3093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611482" y="2116227"/>
              <a:ext cx="252684" cy="10530"/>
            </a:xfrm>
            <a:custGeom>
              <a:avLst/>
              <a:gdLst/>
              <a:ahLst/>
              <a:cxnLst/>
              <a:rect l="0" t="0" r="0" b="0"/>
              <a:pathLst>
                <a:path w="252684" h="10530">
                  <a:moveTo>
                    <a:pt x="252683" y="0"/>
                  </a:moveTo>
                  <a:lnTo>
                    <a:pt x="195419" y="0"/>
                  </a:lnTo>
                  <a:lnTo>
                    <a:pt x="134527" y="5590"/>
                  </a:lnTo>
                  <a:lnTo>
                    <a:pt x="77439" y="9554"/>
                  </a:lnTo>
                  <a:lnTo>
                    <a:pt x="27341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874693" y="2095171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0" y="0"/>
                  </a:moveTo>
                  <a:lnTo>
                    <a:pt x="0" y="58616"/>
                  </a:lnTo>
                  <a:lnTo>
                    <a:pt x="8334" y="118333"/>
                  </a:lnTo>
                  <a:lnTo>
                    <a:pt x="10240" y="181656"/>
                  </a:lnTo>
                  <a:lnTo>
                    <a:pt x="10529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885223" y="20109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005903" y="2032905"/>
              <a:ext cx="146284" cy="374317"/>
            </a:xfrm>
            <a:custGeom>
              <a:avLst/>
              <a:gdLst/>
              <a:ahLst/>
              <a:cxnLst/>
              <a:rect l="0" t="0" r="0" b="0"/>
              <a:pathLst>
                <a:path w="146284" h="374317">
                  <a:moveTo>
                    <a:pt x="5662" y="125437"/>
                  </a:moveTo>
                  <a:lnTo>
                    <a:pt x="13995" y="162915"/>
                  </a:lnTo>
                  <a:lnTo>
                    <a:pt x="21345" y="214338"/>
                  </a:lnTo>
                  <a:lnTo>
                    <a:pt x="25126" y="261222"/>
                  </a:lnTo>
                  <a:lnTo>
                    <a:pt x="31836" y="312158"/>
                  </a:lnTo>
                  <a:lnTo>
                    <a:pt x="42244" y="372413"/>
                  </a:lnTo>
                  <a:lnTo>
                    <a:pt x="41748" y="374316"/>
                  </a:lnTo>
                  <a:lnTo>
                    <a:pt x="40248" y="372074"/>
                  </a:lnTo>
                  <a:lnTo>
                    <a:pt x="26189" y="316132"/>
                  </a:lnTo>
                  <a:lnTo>
                    <a:pt x="16033" y="259538"/>
                  </a:lnTo>
                  <a:lnTo>
                    <a:pt x="8735" y="201435"/>
                  </a:lnTo>
                  <a:lnTo>
                    <a:pt x="3452" y="150294"/>
                  </a:lnTo>
                  <a:lnTo>
                    <a:pt x="0" y="120107"/>
                  </a:lnTo>
                  <a:lnTo>
                    <a:pt x="7316" y="59480"/>
                  </a:lnTo>
                  <a:lnTo>
                    <a:pt x="14586" y="29442"/>
                  </a:lnTo>
                  <a:lnTo>
                    <a:pt x="25615" y="8293"/>
                  </a:lnTo>
                  <a:lnTo>
                    <a:pt x="33002" y="2887"/>
                  </a:lnTo>
                  <a:lnTo>
                    <a:pt x="41436" y="453"/>
                  </a:lnTo>
                  <a:lnTo>
                    <a:pt x="50568" y="0"/>
                  </a:lnTo>
                  <a:lnTo>
                    <a:pt x="70073" y="5736"/>
                  </a:lnTo>
                  <a:lnTo>
                    <a:pt x="100786" y="25239"/>
                  </a:lnTo>
                  <a:lnTo>
                    <a:pt x="119299" y="43470"/>
                  </a:lnTo>
                  <a:lnTo>
                    <a:pt x="144830" y="94149"/>
                  </a:lnTo>
                  <a:lnTo>
                    <a:pt x="146283" y="115040"/>
                  </a:lnTo>
                  <a:lnTo>
                    <a:pt x="141859" y="134854"/>
                  </a:lnTo>
                  <a:lnTo>
                    <a:pt x="132095" y="151459"/>
                  </a:lnTo>
                  <a:lnTo>
                    <a:pt x="116836" y="163518"/>
                  </a:lnTo>
                  <a:lnTo>
                    <a:pt x="97187" y="171608"/>
                  </a:lnTo>
                  <a:lnTo>
                    <a:pt x="55803" y="179920"/>
                  </a:lnTo>
                  <a:lnTo>
                    <a:pt x="37247" y="1886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043150" y="22215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243192" y="1905658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61452"/>
                  </a:lnTo>
                  <a:lnTo>
                    <a:pt x="3119" y="219023"/>
                  </a:lnTo>
                  <a:lnTo>
                    <a:pt x="8333" y="270006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306362" y="2020802"/>
              <a:ext cx="138505" cy="190183"/>
            </a:xfrm>
            <a:custGeom>
              <a:avLst/>
              <a:gdLst/>
              <a:ahLst/>
              <a:cxnLst/>
              <a:rect l="0" t="0" r="0" b="0"/>
              <a:pathLst>
                <a:path w="138505" h="190183">
                  <a:moveTo>
                    <a:pt x="0" y="105954"/>
                  </a:moveTo>
                  <a:lnTo>
                    <a:pt x="58617" y="100365"/>
                  </a:lnTo>
                  <a:lnTo>
                    <a:pt x="103216" y="86826"/>
                  </a:lnTo>
                  <a:lnTo>
                    <a:pt x="120354" y="75616"/>
                  </a:lnTo>
                  <a:lnTo>
                    <a:pt x="132649" y="59715"/>
                  </a:lnTo>
                  <a:lnTo>
                    <a:pt x="137566" y="50562"/>
                  </a:lnTo>
                  <a:lnTo>
                    <a:pt x="138504" y="42119"/>
                  </a:lnTo>
                  <a:lnTo>
                    <a:pt x="133307" y="26500"/>
                  </a:lnTo>
                  <a:lnTo>
                    <a:pt x="111638" y="4553"/>
                  </a:lnTo>
                  <a:lnTo>
                    <a:pt x="101332" y="919"/>
                  </a:lnTo>
                  <a:lnTo>
                    <a:pt x="77402" y="0"/>
                  </a:lnTo>
                  <a:lnTo>
                    <a:pt x="57408" y="6611"/>
                  </a:lnTo>
                  <a:lnTo>
                    <a:pt x="40722" y="18518"/>
                  </a:lnTo>
                  <a:lnTo>
                    <a:pt x="19345" y="44952"/>
                  </a:lnTo>
                  <a:lnTo>
                    <a:pt x="9378" y="64804"/>
                  </a:lnTo>
                  <a:lnTo>
                    <a:pt x="2779" y="106890"/>
                  </a:lnTo>
                  <a:lnTo>
                    <a:pt x="7474" y="130157"/>
                  </a:lnTo>
                  <a:lnTo>
                    <a:pt x="18530" y="148296"/>
                  </a:lnTo>
                  <a:lnTo>
                    <a:pt x="44485" y="170492"/>
                  </a:lnTo>
                  <a:lnTo>
                    <a:pt x="84228" y="190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559001" y="2047467"/>
              <a:ext cx="210770" cy="268803"/>
            </a:xfrm>
            <a:custGeom>
              <a:avLst/>
              <a:gdLst/>
              <a:ahLst/>
              <a:cxnLst/>
              <a:rect l="0" t="0" r="0" b="0"/>
              <a:pathLst>
                <a:path w="210770" h="268803">
                  <a:moveTo>
                    <a:pt x="126388" y="5590"/>
                  </a:moveTo>
                  <a:lnTo>
                    <a:pt x="104031" y="0"/>
                  </a:lnTo>
                  <a:lnTo>
                    <a:pt x="80576" y="3495"/>
                  </a:lnTo>
                  <a:lnTo>
                    <a:pt x="32981" y="24803"/>
                  </a:lnTo>
                  <a:lnTo>
                    <a:pt x="6035" y="44688"/>
                  </a:lnTo>
                  <a:lnTo>
                    <a:pt x="1699" y="52712"/>
                  </a:lnTo>
                  <a:lnTo>
                    <a:pt x="0" y="70987"/>
                  </a:lnTo>
                  <a:lnTo>
                    <a:pt x="3525" y="78433"/>
                  </a:lnTo>
                  <a:lnTo>
                    <a:pt x="16800" y="89827"/>
                  </a:lnTo>
                  <a:lnTo>
                    <a:pt x="44004" y="102818"/>
                  </a:lnTo>
                  <a:lnTo>
                    <a:pt x="103378" y="112933"/>
                  </a:lnTo>
                  <a:lnTo>
                    <a:pt x="136338" y="125133"/>
                  </a:lnTo>
                  <a:lnTo>
                    <a:pt x="188313" y="150924"/>
                  </a:lnTo>
                  <a:lnTo>
                    <a:pt x="204993" y="167279"/>
                  </a:lnTo>
                  <a:lnTo>
                    <a:pt x="209207" y="176553"/>
                  </a:lnTo>
                  <a:lnTo>
                    <a:pt x="210769" y="196217"/>
                  </a:lnTo>
                  <a:lnTo>
                    <a:pt x="207209" y="205204"/>
                  </a:lnTo>
                  <a:lnTo>
                    <a:pt x="193893" y="221429"/>
                  </a:lnTo>
                  <a:lnTo>
                    <a:pt x="166666" y="238128"/>
                  </a:lnTo>
                  <a:lnTo>
                    <a:pt x="105331" y="2688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272013" y="2779523"/>
            <a:ext cx="307262" cy="252685"/>
            <a:chOff x="1272013" y="2779523"/>
            <a:chExt cx="307262" cy="252685"/>
          </a:xfrm>
        </p:grpSpPr>
        <p:sp>
          <p:nvSpPr>
            <p:cNvPr id="78" name="Freeform 77"/>
            <p:cNvSpPr/>
            <p:nvPr/>
          </p:nvSpPr>
          <p:spPr>
            <a:xfrm>
              <a:off x="1464328" y="2779523"/>
              <a:ext cx="20191" cy="252685"/>
            </a:xfrm>
            <a:custGeom>
              <a:avLst/>
              <a:gdLst/>
              <a:ahLst/>
              <a:cxnLst/>
              <a:rect l="0" t="0" r="0" b="0"/>
              <a:pathLst>
                <a:path w="20191" h="252685">
                  <a:moveTo>
                    <a:pt x="20190" y="0"/>
                  </a:moveTo>
                  <a:lnTo>
                    <a:pt x="9011" y="11178"/>
                  </a:lnTo>
                  <a:lnTo>
                    <a:pt x="3523" y="32264"/>
                  </a:lnTo>
                  <a:lnTo>
                    <a:pt x="0" y="87871"/>
                  </a:lnTo>
                  <a:lnTo>
                    <a:pt x="474" y="142746"/>
                  </a:lnTo>
                  <a:lnTo>
                    <a:pt x="8220" y="205018"/>
                  </a:lnTo>
                  <a:lnTo>
                    <a:pt x="9661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272013" y="2811108"/>
              <a:ext cx="180920" cy="150353"/>
            </a:xfrm>
            <a:custGeom>
              <a:avLst/>
              <a:gdLst/>
              <a:ahLst/>
              <a:cxnLst/>
              <a:rect l="0" t="0" r="0" b="0"/>
              <a:pathLst>
                <a:path w="180920" h="150353">
                  <a:moveTo>
                    <a:pt x="180919" y="73700"/>
                  </a:moveTo>
                  <a:lnTo>
                    <a:pt x="128214" y="92828"/>
                  </a:lnTo>
                  <a:lnTo>
                    <a:pt x="74550" y="129129"/>
                  </a:lnTo>
                  <a:lnTo>
                    <a:pt x="22849" y="150352"/>
                  </a:lnTo>
                  <a:lnTo>
                    <a:pt x="14708" y="149368"/>
                  </a:lnTo>
                  <a:lnTo>
                    <a:pt x="8110" y="145202"/>
                  </a:lnTo>
                  <a:lnTo>
                    <a:pt x="2542" y="138916"/>
                  </a:lnTo>
                  <a:lnTo>
                    <a:pt x="0" y="131215"/>
                  </a:lnTo>
                  <a:lnTo>
                    <a:pt x="2011" y="102440"/>
                  </a:lnTo>
                  <a:lnTo>
                    <a:pt x="16445" y="43357"/>
                  </a:lnTo>
                  <a:lnTo>
                    <a:pt x="229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568746" y="286375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568746" y="299009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1221305" y="2726372"/>
            <a:ext cx="4308329" cy="979660"/>
            <a:chOff x="1221305" y="2726372"/>
            <a:chExt cx="4308329" cy="979660"/>
          </a:xfrm>
        </p:grpSpPr>
        <p:sp>
          <p:nvSpPr>
            <p:cNvPr id="83" name="Freeform 82"/>
            <p:cNvSpPr/>
            <p:nvPr/>
          </p:nvSpPr>
          <p:spPr>
            <a:xfrm>
              <a:off x="2105737" y="2737409"/>
              <a:ext cx="21020" cy="315856"/>
            </a:xfrm>
            <a:custGeom>
              <a:avLst/>
              <a:gdLst/>
              <a:ahLst/>
              <a:cxnLst/>
              <a:rect l="0" t="0" r="0" b="0"/>
              <a:pathLst>
                <a:path w="21020" h="315856">
                  <a:moveTo>
                    <a:pt x="10490" y="0"/>
                  </a:moveTo>
                  <a:lnTo>
                    <a:pt x="2157" y="48931"/>
                  </a:lnTo>
                  <a:lnTo>
                    <a:pt x="396" y="108061"/>
                  </a:lnTo>
                  <a:lnTo>
                    <a:pt x="91" y="156280"/>
                  </a:lnTo>
                  <a:lnTo>
                    <a:pt x="0" y="207612"/>
                  </a:lnTo>
                  <a:lnTo>
                    <a:pt x="8375" y="261718"/>
                  </a:lnTo>
                  <a:lnTo>
                    <a:pt x="21019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892822" y="2800580"/>
              <a:ext cx="191821" cy="143873"/>
            </a:xfrm>
            <a:custGeom>
              <a:avLst/>
              <a:gdLst/>
              <a:ahLst/>
              <a:cxnLst/>
              <a:rect l="0" t="0" r="0" b="0"/>
              <a:pathLst>
                <a:path w="191821" h="143873">
                  <a:moveTo>
                    <a:pt x="191820" y="94756"/>
                  </a:moveTo>
                  <a:lnTo>
                    <a:pt x="137945" y="112715"/>
                  </a:lnTo>
                  <a:lnTo>
                    <a:pt x="108397" y="124124"/>
                  </a:lnTo>
                  <a:lnTo>
                    <a:pt x="81964" y="139463"/>
                  </a:lnTo>
                  <a:lnTo>
                    <a:pt x="58377" y="143872"/>
                  </a:lnTo>
                  <a:lnTo>
                    <a:pt x="35416" y="139592"/>
                  </a:lnTo>
                  <a:lnTo>
                    <a:pt x="24380" y="135175"/>
                  </a:lnTo>
                  <a:lnTo>
                    <a:pt x="8998" y="120909"/>
                  </a:lnTo>
                  <a:lnTo>
                    <a:pt x="3258" y="112192"/>
                  </a:lnTo>
                  <a:lnTo>
                    <a:pt x="0" y="93147"/>
                  </a:lnTo>
                  <a:lnTo>
                    <a:pt x="10438" y="31444"/>
                  </a:lnTo>
                  <a:lnTo>
                    <a:pt x="128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221513" y="2990093"/>
              <a:ext cx="20214" cy="157928"/>
            </a:xfrm>
            <a:custGeom>
              <a:avLst/>
              <a:gdLst/>
              <a:ahLst/>
              <a:cxnLst/>
              <a:rect l="0" t="0" r="0" b="0"/>
              <a:pathLst>
                <a:path w="20214" h="157928">
                  <a:moveTo>
                    <a:pt x="0" y="0"/>
                  </a:moveTo>
                  <a:lnTo>
                    <a:pt x="16788" y="62280"/>
                  </a:lnTo>
                  <a:lnTo>
                    <a:pt x="20213" y="116331"/>
                  </a:lnTo>
                  <a:lnTo>
                    <a:pt x="19512" y="139440"/>
                  </a:lnTo>
                  <a:lnTo>
                    <a:pt x="17687" y="145603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435219" y="2726372"/>
              <a:ext cx="154792" cy="274415"/>
            </a:xfrm>
            <a:custGeom>
              <a:avLst/>
              <a:gdLst/>
              <a:ahLst/>
              <a:cxnLst/>
              <a:rect l="0" t="0" r="0" b="0"/>
              <a:pathLst>
                <a:path w="154792" h="274415">
                  <a:moveTo>
                    <a:pt x="154791" y="53151"/>
                  </a:moveTo>
                  <a:lnTo>
                    <a:pt x="112129" y="107265"/>
                  </a:lnTo>
                  <a:lnTo>
                    <a:pt x="70515" y="169093"/>
                  </a:lnTo>
                  <a:lnTo>
                    <a:pt x="48067" y="211104"/>
                  </a:lnTo>
                  <a:lnTo>
                    <a:pt x="46137" y="232147"/>
                  </a:lnTo>
                  <a:lnTo>
                    <a:pt x="50348" y="252028"/>
                  </a:lnTo>
                  <a:lnTo>
                    <a:pt x="60019" y="268663"/>
                  </a:lnTo>
                  <a:lnTo>
                    <a:pt x="68213" y="272864"/>
                  </a:lnTo>
                  <a:lnTo>
                    <a:pt x="89796" y="274414"/>
                  </a:lnTo>
                  <a:lnTo>
                    <a:pt x="98593" y="270849"/>
                  </a:lnTo>
                  <a:lnTo>
                    <a:pt x="111487" y="257531"/>
                  </a:lnTo>
                  <a:lnTo>
                    <a:pt x="125322" y="230301"/>
                  </a:lnTo>
                  <a:lnTo>
                    <a:pt x="125787" y="220384"/>
                  </a:lnTo>
                  <a:lnTo>
                    <a:pt x="120063" y="200006"/>
                  </a:lnTo>
                  <a:lnTo>
                    <a:pt x="106601" y="182371"/>
                  </a:lnTo>
                  <a:lnTo>
                    <a:pt x="45000" y="124623"/>
                  </a:lnTo>
                  <a:lnTo>
                    <a:pt x="18925" y="108383"/>
                  </a:lnTo>
                  <a:lnTo>
                    <a:pt x="7449" y="91736"/>
                  </a:lnTo>
                  <a:lnTo>
                    <a:pt x="0" y="57045"/>
                  </a:lnTo>
                  <a:lnTo>
                    <a:pt x="3382" y="22719"/>
                  </a:lnTo>
                  <a:lnTo>
                    <a:pt x="8228" y="14146"/>
                  </a:lnTo>
                  <a:lnTo>
                    <a:pt x="22971" y="1500"/>
                  </a:lnTo>
                  <a:lnTo>
                    <a:pt x="31816" y="0"/>
                  </a:lnTo>
                  <a:lnTo>
                    <a:pt x="90746" y="16996"/>
                  </a:lnTo>
                  <a:lnTo>
                    <a:pt x="123206" y="215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695295" y="2990093"/>
              <a:ext cx="42115" cy="94757"/>
            </a:xfrm>
            <a:custGeom>
              <a:avLst/>
              <a:gdLst/>
              <a:ahLst/>
              <a:cxnLst/>
              <a:rect l="0" t="0" r="0" b="0"/>
              <a:pathLst>
                <a:path w="42115" h="94757">
                  <a:moveTo>
                    <a:pt x="0" y="0"/>
                  </a:moveTo>
                  <a:lnTo>
                    <a:pt x="33577" y="53875"/>
                  </a:lnTo>
                  <a:lnTo>
                    <a:pt x="42114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945206" y="2768994"/>
              <a:ext cx="13302" cy="284271"/>
            </a:xfrm>
            <a:custGeom>
              <a:avLst/>
              <a:gdLst/>
              <a:ahLst/>
              <a:cxnLst/>
              <a:rect l="0" t="0" r="0" b="0"/>
              <a:pathLst>
                <a:path w="13302" h="284271">
                  <a:moveTo>
                    <a:pt x="13301" y="0"/>
                  </a:moveTo>
                  <a:lnTo>
                    <a:pt x="10962" y="34792"/>
                  </a:lnTo>
                  <a:lnTo>
                    <a:pt x="0" y="80239"/>
                  </a:lnTo>
                  <a:lnTo>
                    <a:pt x="1431" y="130750"/>
                  </a:lnTo>
                  <a:lnTo>
                    <a:pt x="2375" y="181591"/>
                  </a:lnTo>
                  <a:lnTo>
                    <a:pt x="2694" y="241284"/>
                  </a:lnTo>
                  <a:lnTo>
                    <a:pt x="2773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021678" y="2803014"/>
              <a:ext cx="176659" cy="260766"/>
            </a:xfrm>
            <a:custGeom>
              <a:avLst/>
              <a:gdLst/>
              <a:ahLst/>
              <a:cxnLst/>
              <a:rect l="0" t="0" r="0" b="0"/>
              <a:pathLst>
                <a:path w="176659" h="260766">
                  <a:moveTo>
                    <a:pt x="0" y="18623"/>
                  </a:moveTo>
                  <a:lnTo>
                    <a:pt x="55045" y="1834"/>
                  </a:lnTo>
                  <a:lnTo>
                    <a:pt x="91829" y="0"/>
                  </a:lnTo>
                  <a:lnTo>
                    <a:pt x="114513" y="3717"/>
                  </a:lnTo>
                  <a:lnTo>
                    <a:pt x="133173" y="12388"/>
                  </a:lnTo>
                  <a:lnTo>
                    <a:pt x="141425" y="17976"/>
                  </a:lnTo>
                  <a:lnTo>
                    <a:pt x="153713" y="33543"/>
                  </a:lnTo>
                  <a:lnTo>
                    <a:pt x="171133" y="72133"/>
                  </a:lnTo>
                  <a:lnTo>
                    <a:pt x="176658" y="108697"/>
                  </a:lnTo>
                  <a:lnTo>
                    <a:pt x="170120" y="162974"/>
                  </a:lnTo>
                  <a:lnTo>
                    <a:pt x="157563" y="215636"/>
                  </a:lnTo>
                  <a:lnTo>
                    <a:pt x="154176" y="227174"/>
                  </a:lnTo>
                  <a:lnTo>
                    <a:pt x="141052" y="246233"/>
                  </a:lnTo>
                  <a:lnTo>
                    <a:pt x="132640" y="254591"/>
                  </a:lnTo>
                  <a:lnTo>
                    <a:pt x="122352" y="258993"/>
                  </a:lnTo>
                  <a:lnTo>
                    <a:pt x="98442" y="260765"/>
                  </a:lnTo>
                  <a:lnTo>
                    <a:pt x="64264" y="255185"/>
                  </a:lnTo>
                  <a:lnTo>
                    <a:pt x="37499" y="240534"/>
                  </a:lnTo>
                  <a:lnTo>
                    <a:pt x="32018" y="232074"/>
                  </a:lnTo>
                  <a:lnTo>
                    <a:pt x="25929" y="210197"/>
                  </a:lnTo>
                  <a:lnTo>
                    <a:pt x="28090" y="177161"/>
                  </a:lnTo>
                  <a:lnTo>
                    <a:pt x="33935" y="169939"/>
                  </a:lnTo>
                  <a:lnTo>
                    <a:pt x="52907" y="161914"/>
                  </a:lnTo>
                  <a:lnTo>
                    <a:pt x="89896" y="162985"/>
                  </a:lnTo>
                  <a:lnTo>
                    <a:pt x="139637" y="173827"/>
                  </a:lnTo>
                  <a:lnTo>
                    <a:pt x="157928" y="1870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337533" y="3074321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10529" y="58617"/>
                  </a:lnTo>
                  <a:lnTo>
                    <a:pt x="2196" y="1141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484932" y="2811108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11453" y="165433"/>
                  </a:lnTo>
                  <a:lnTo>
                    <a:pt x="20962" y="225597"/>
                  </a:lnTo>
                  <a:lnTo>
                    <a:pt x="31586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605745" y="2842694"/>
              <a:ext cx="123023" cy="223872"/>
            </a:xfrm>
            <a:custGeom>
              <a:avLst/>
              <a:gdLst/>
              <a:ahLst/>
              <a:cxnLst/>
              <a:rect l="0" t="0" r="0" b="0"/>
              <a:pathLst>
                <a:path w="123023" h="223872">
                  <a:moveTo>
                    <a:pt x="68700" y="0"/>
                  </a:moveTo>
                  <a:lnTo>
                    <a:pt x="44654" y="17981"/>
                  </a:lnTo>
                  <a:lnTo>
                    <a:pt x="24401" y="44322"/>
                  </a:lnTo>
                  <a:lnTo>
                    <a:pt x="11641" y="75523"/>
                  </a:lnTo>
                  <a:lnTo>
                    <a:pt x="3617" y="127395"/>
                  </a:lnTo>
                  <a:lnTo>
                    <a:pt x="0" y="153716"/>
                  </a:lnTo>
                  <a:lnTo>
                    <a:pt x="2292" y="177113"/>
                  </a:lnTo>
                  <a:lnTo>
                    <a:pt x="10330" y="196090"/>
                  </a:lnTo>
                  <a:lnTo>
                    <a:pt x="15748" y="204426"/>
                  </a:lnTo>
                  <a:lnTo>
                    <a:pt x="34248" y="216808"/>
                  </a:lnTo>
                  <a:lnTo>
                    <a:pt x="56898" y="223871"/>
                  </a:lnTo>
                  <a:lnTo>
                    <a:pt x="78663" y="223111"/>
                  </a:lnTo>
                  <a:lnTo>
                    <a:pt x="96915" y="215754"/>
                  </a:lnTo>
                  <a:lnTo>
                    <a:pt x="105057" y="210516"/>
                  </a:lnTo>
                  <a:lnTo>
                    <a:pt x="117225" y="195338"/>
                  </a:lnTo>
                  <a:lnTo>
                    <a:pt x="122107" y="186377"/>
                  </a:lnTo>
                  <a:lnTo>
                    <a:pt x="123022" y="178064"/>
                  </a:lnTo>
                  <a:lnTo>
                    <a:pt x="117800" y="162587"/>
                  </a:lnTo>
                  <a:lnTo>
                    <a:pt x="104560" y="151030"/>
                  </a:lnTo>
                  <a:lnTo>
                    <a:pt x="96117" y="146310"/>
                  </a:lnTo>
                  <a:lnTo>
                    <a:pt x="77376" y="144185"/>
                  </a:lnTo>
                  <a:lnTo>
                    <a:pt x="50214" y="149566"/>
                  </a:lnTo>
                  <a:lnTo>
                    <a:pt x="26586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874487" y="3063792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3119" y="54145"/>
                  </a:lnTo>
                  <a:lnTo>
                    <a:pt x="9065" y="114681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885015" y="32217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990300" y="2871021"/>
              <a:ext cx="178986" cy="258301"/>
            </a:xfrm>
            <a:custGeom>
              <a:avLst/>
              <a:gdLst/>
              <a:ahLst/>
              <a:cxnLst/>
              <a:rect l="0" t="0" r="0" b="0"/>
              <a:pathLst>
                <a:path w="178986" h="258301">
                  <a:moveTo>
                    <a:pt x="0" y="34844"/>
                  </a:moveTo>
                  <a:lnTo>
                    <a:pt x="11179" y="23666"/>
                  </a:lnTo>
                  <a:lnTo>
                    <a:pt x="73217" y="0"/>
                  </a:lnTo>
                  <a:lnTo>
                    <a:pt x="110731" y="473"/>
                  </a:lnTo>
                  <a:lnTo>
                    <a:pt x="145893" y="13612"/>
                  </a:lnTo>
                  <a:lnTo>
                    <a:pt x="161548" y="28917"/>
                  </a:lnTo>
                  <a:lnTo>
                    <a:pt x="167360" y="37912"/>
                  </a:lnTo>
                  <a:lnTo>
                    <a:pt x="175540" y="78517"/>
                  </a:lnTo>
                  <a:lnTo>
                    <a:pt x="171069" y="136234"/>
                  </a:lnTo>
                  <a:lnTo>
                    <a:pt x="166891" y="177449"/>
                  </a:lnTo>
                  <a:lnTo>
                    <a:pt x="144839" y="234254"/>
                  </a:lnTo>
                  <a:lnTo>
                    <a:pt x="131053" y="249423"/>
                  </a:lnTo>
                  <a:lnTo>
                    <a:pt x="122464" y="255106"/>
                  </a:lnTo>
                  <a:lnTo>
                    <a:pt x="103562" y="258300"/>
                  </a:lnTo>
                  <a:lnTo>
                    <a:pt x="93608" y="257514"/>
                  </a:lnTo>
                  <a:lnTo>
                    <a:pt x="76309" y="247282"/>
                  </a:lnTo>
                  <a:lnTo>
                    <a:pt x="68420" y="239640"/>
                  </a:lnTo>
                  <a:lnTo>
                    <a:pt x="59655" y="218671"/>
                  </a:lnTo>
                  <a:lnTo>
                    <a:pt x="57318" y="206529"/>
                  </a:lnTo>
                  <a:lnTo>
                    <a:pt x="60960" y="183678"/>
                  </a:lnTo>
                  <a:lnTo>
                    <a:pt x="65206" y="172671"/>
                  </a:lnTo>
                  <a:lnTo>
                    <a:pt x="79283" y="157322"/>
                  </a:lnTo>
                  <a:lnTo>
                    <a:pt x="127078" y="133988"/>
                  </a:lnTo>
                  <a:lnTo>
                    <a:pt x="178985" y="1190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234758" y="2905865"/>
              <a:ext cx="138496" cy="205670"/>
            </a:xfrm>
            <a:custGeom>
              <a:avLst/>
              <a:gdLst/>
              <a:ahLst/>
              <a:cxnLst/>
              <a:rect l="0" t="0" r="0" b="0"/>
              <a:pathLst>
                <a:path w="138496" h="205670">
                  <a:moveTo>
                    <a:pt x="102983" y="0"/>
                  </a:moveTo>
                  <a:lnTo>
                    <a:pt x="59020" y="14654"/>
                  </a:lnTo>
                  <a:lnTo>
                    <a:pt x="42110" y="27570"/>
                  </a:lnTo>
                  <a:lnTo>
                    <a:pt x="27965" y="45009"/>
                  </a:lnTo>
                  <a:lnTo>
                    <a:pt x="5467" y="95138"/>
                  </a:lnTo>
                  <a:lnTo>
                    <a:pt x="0" y="132044"/>
                  </a:lnTo>
                  <a:lnTo>
                    <a:pt x="3969" y="167026"/>
                  </a:lnTo>
                  <a:lnTo>
                    <a:pt x="12573" y="185758"/>
                  </a:lnTo>
                  <a:lnTo>
                    <a:pt x="18143" y="194028"/>
                  </a:lnTo>
                  <a:lnTo>
                    <a:pt x="26536" y="199542"/>
                  </a:lnTo>
                  <a:lnTo>
                    <a:pt x="48339" y="205669"/>
                  </a:lnTo>
                  <a:lnTo>
                    <a:pt x="81333" y="203528"/>
                  </a:lnTo>
                  <a:lnTo>
                    <a:pt x="99599" y="192233"/>
                  </a:lnTo>
                  <a:lnTo>
                    <a:pt x="114347" y="175514"/>
                  </a:lnTo>
                  <a:lnTo>
                    <a:pt x="137263" y="125885"/>
                  </a:lnTo>
                  <a:lnTo>
                    <a:pt x="138495" y="105082"/>
                  </a:lnTo>
                  <a:lnTo>
                    <a:pt x="133974" y="85308"/>
                  </a:lnTo>
                  <a:lnTo>
                    <a:pt x="102983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485140" y="3063792"/>
              <a:ext cx="18623" cy="115815"/>
            </a:xfrm>
            <a:custGeom>
              <a:avLst/>
              <a:gdLst/>
              <a:ahLst/>
              <a:cxnLst/>
              <a:rect l="0" t="0" r="0" b="0"/>
              <a:pathLst>
                <a:path w="18623" h="115815">
                  <a:moveTo>
                    <a:pt x="0" y="0"/>
                  </a:moveTo>
                  <a:lnTo>
                    <a:pt x="16788" y="55045"/>
                  </a:lnTo>
                  <a:lnTo>
                    <a:pt x="18622" y="89489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579896" y="2887821"/>
              <a:ext cx="210571" cy="223819"/>
            </a:xfrm>
            <a:custGeom>
              <a:avLst/>
              <a:gdLst/>
              <a:ahLst/>
              <a:cxnLst/>
              <a:rect l="0" t="0" r="0" b="0"/>
              <a:pathLst>
                <a:path w="210571" h="223819">
                  <a:moveTo>
                    <a:pt x="0" y="39101"/>
                  </a:moveTo>
                  <a:lnTo>
                    <a:pt x="5589" y="22333"/>
                  </a:lnTo>
                  <a:lnTo>
                    <a:pt x="17692" y="10981"/>
                  </a:lnTo>
                  <a:lnTo>
                    <a:pt x="35939" y="3207"/>
                  </a:lnTo>
                  <a:lnTo>
                    <a:pt x="72520" y="0"/>
                  </a:lnTo>
                  <a:lnTo>
                    <a:pt x="110655" y="7108"/>
                  </a:lnTo>
                  <a:lnTo>
                    <a:pt x="129509" y="17473"/>
                  </a:lnTo>
                  <a:lnTo>
                    <a:pt x="142567" y="32998"/>
                  </a:lnTo>
                  <a:lnTo>
                    <a:pt x="147687" y="42051"/>
                  </a:lnTo>
                  <a:lnTo>
                    <a:pt x="154894" y="82739"/>
                  </a:lnTo>
                  <a:lnTo>
                    <a:pt x="148923" y="132079"/>
                  </a:lnTo>
                  <a:lnTo>
                    <a:pt x="133358" y="175620"/>
                  </a:lnTo>
                  <a:lnTo>
                    <a:pt x="108101" y="212427"/>
                  </a:lnTo>
                  <a:lnTo>
                    <a:pt x="88209" y="221420"/>
                  </a:lnTo>
                  <a:lnTo>
                    <a:pt x="76354" y="223818"/>
                  </a:lnTo>
                  <a:lnTo>
                    <a:pt x="66110" y="223077"/>
                  </a:lnTo>
                  <a:lnTo>
                    <a:pt x="48490" y="216014"/>
                  </a:lnTo>
                  <a:lnTo>
                    <a:pt x="42855" y="208516"/>
                  </a:lnTo>
                  <a:lnTo>
                    <a:pt x="36594" y="187706"/>
                  </a:lnTo>
                  <a:lnTo>
                    <a:pt x="38659" y="155272"/>
                  </a:lnTo>
                  <a:lnTo>
                    <a:pt x="46818" y="137136"/>
                  </a:lnTo>
                  <a:lnTo>
                    <a:pt x="52269" y="129024"/>
                  </a:lnTo>
                  <a:lnTo>
                    <a:pt x="60582" y="123616"/>
                  </a:lnTo>
                  <a:lnTo>
                    <a:pt x="82297" y="117607"/>
                  </a:lnTo>
                  <a:lnTo>
                    <a:pt x="115242" y="119814"/>
                  </a:lnTo>
                  <a:lnTo>
                    <a:pt x="176714" y="134319"/>
                  </a:lnTo>
                  <a:lnTo>
                    <a:pt x="210570" y="1443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983271" y="2895336"/>
              <a:ext cx="17766" cy="221100"/>
            </a:xfrm>
            <a:custGeom>
              <a:avLst/>
              <a:gdLst/>
              <a:ahLst/>
              <a:cxnLst/>
              <a:rect l="0" t="0" r="0" b="0"/>
              <a:pathLst>
                <a:path w="17766" h="221100">
                  <a:moveTo>
                    <a:pt x="7236" y="0"/>
                  </a:moveTo>
                  <a:lnTo>
                    <a:pt x="0" y="27556"/>
                  </a:lnTo>
                  <a:lnTo>
                    <a:pt x="477" y="80660"/>
                  </a:lnTo>
                  <a:lnTo>
                    <a:pt x="7516" y="143637"/>
                  </a:lnTo>
                  <a:lnTo>
                    <a:pt x="15394" y="188770"/>
                  </a:lnTo>
                  <a:lnTo>
                    <a:pt x="17765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849189" y="2916393"/>
              <a:ext cx="141319" cy="114351"/>
            </a:xfrm>
            <a:custGeom>
              <a:avLst/>
              <a:gdLst/>
              <a:ahLst/>
              <a:cxnLst/>
              <a:rect l="0" t="0" r="0" b="0"/>
              <a:pathLst>
                <a:path w="141319" h="114351">
                  <a:moveTo>
                    <a:pt x="141318" y="105285"/>
                  </a:moveTo>
                  <a:lnTo>
                    <a:pt x="98626" y="108405"/>
                  </a:lnTo>
                  <a:lnTo>
                    <a:pt x="51387" y="114350"/>
                  </a:lnTo>
                  <a:lnTo>
                    <a:pt x="27649" y="108924"/>
                  </a:lnTo>
                  <a:lnTo>
                    <a:pt x="16406" y="104202"/>
                  </a:lnTo>
                  <a:lnTo>
                    <a:pt x="8910" y="96374"/>
                  </a:lnTo>
                  <a:lnTo>
                    <a:pt x="582" y="75199"/>
                  </a:lnTo>
                  <a:lnTo>
                    <a:pt x="0" y="53309"/>
                  </a:lnTo>
                  <a:lnTo>
                    <a:pt x="1497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116850" y="3158549"/>
              <a:ext cx="31586" cy="73700"/>
            </a:xfrm>
            <a:custGeom>
              <a:avLst/>
              <a:gdLst/>
              <a:ahLst/>
              <a:cxnLst/>
              <a:rect l="0" t="0" r="0" b="0"/>
              <a:pathLst>
                <a:path w="31586" h="73700">
                  <a:moveTo>
                    <a:pt x="31585" y="0"/>
                  </a:moveTo>
                  <a:lnTo>
                    <a:pt x="10254" y="5775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222134" y="3084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359005" y="3116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516933" y="3126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106321" y="3074321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9576" y="24047"/>
                  </a:lnTo>
                  <a:lnTo>
                    <a:pt x="33814" y="65182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221305" y="3400704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15641" y="17981"/>
                  </a:lnTo>
                  <a:lnTo>
                    <a:pt x="23719" y="34898"/>
                  </a:lnTo>
                  <a:lnTo>
                    <a:pt x="33669" y="96117"/>
                  </a:lnTo>
                  <a:lnTo>
                    <a:pt x="39612" y="143513"/>
                  </a:lnTo>
                  <a:lnTo>
                    <a:pt x="41373" y="195771"/>
                  </a:lnTo>
                  <a:lnTo>
                    <a:pt x="41968" y="255350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339823" y="3405644"/>
              <a:ext cx="214161" cy="286061"/>
            </a:xfrm>
            <a:custGeom>
              <a:avLst/>
              <a:gdLst/>
              <a:ahLst/>
              <a:cxnLst/>
              <a:rect l="0" t="0" r="0" b="0"/>
              <a:pathLst>
                <a:path w="214161" h="286061">
                  <a:moveTo>
                    <a:pt x="102581" y="5589"/>
                  </a:moveTo>
                  <a:lnTo>
                    <a:pt x="85813" y="0"/>
                  </a:lnTo>
                  <a:lnTo>
                    <a:pt x="68222" y="3495"/>
                  </a:lnTo>
                  <a:lnTo>
                    <a:pt x="49876" y="14017"/>
                  </a:lnTo>
                  <a:lnTo>
                    <a:pt x="27563" y="39672"/>
                  </a:lnTo>
                  <a:lnTo>
                    <a:pt x="5065" y="95735"/>
                  </a:lnTo>
                  <a:lnTo>
                    <a:pt x="0" y="149954"/>
                  </a:lnTo>
                  <a:lnTo>
                    <a:pt x="9052" y="202605"/>
                  </a:lnTo>
                  <a:lnTo>
                    <a:pt x="27694" y="252736"/>
                  </a:lnTo>
                  <a:lnTo>
                    <a:pt x="43561" y="270630"/>
                  </a:lnTo>
                  <a:lnTo>
                    <a:pt x="52706" y="277039"/>
                  </a:lnTo>
                  <a:lnTo>
                    <a:pt x="93522" y="286060"/>
                  </a:lnTo>
                  <a:lnTo>
                    <a:pt x="119612" y="281931"/>
                  </a:lnTo>
                  <a:lnTo>
                    <a:pt x="150911" y="266452"/>
                  </a:lnTo>
                  <a:lnTo>
                    <a:pt x="175003" y="243929"/>
                  </a:lnTo>
                  <a:lnTo>
                    <a:pt x="204104" y="199287"/>
                  </a:lnTo>
                  <a:lnTo>
                    <a:pt x="214160" y="159167"/>
                  </a:lnTo>
                  <a:lnTo>
                    <a:pt x="211550" y="123233"/>
                  </a:lnTo>
                  <a:lnTo>
                    <a:pt x="199018" y="80820"/>
                  </a:lnTo>
                  <a:lnTo>
                    <a:pt x="168558" y="41347"/>
                  </a:lnTo>
                  <a:lnTo>
                    <a:pt x="142407" y="25413"/>
                  </a:lnTo>
                  <a:lnTo>
                    <a:pt x="113109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652974" y="34744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663502" y="36112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1991345" y="3327005"/>
            <a:ext cx="2538081" cy="484312"/>
            <a:chOff x="1991345" y="3327005"/>
            <a:chExt cx="2538081" cy="484312"/>
          </a:xfrm>
        </p:grpSpPr>
        <p:sp>
          <p:nvSpPr>
            <p:cNvPr id="111" name="Freeform 110"/>
            <p:cNvSpPr/>
            <p:nvPr/>
          </p:nvSpPr>
          <p:spPr>
            <a:xfrm>
              <a:off x="1991345" y="3327005"/>
              <a:ext cx="19599" cy="294799"/>
            </a:xfrm>
            <a:custGeom>
              <a:avLst/>
              <a:gdLst/>
              <a:ahLst/>
              <a:cxnLst/>
              <a:rect l="0" t="0" r="0" b="0"/>
              <a:pathLst>
                <a:path w="19599" h="294799">
                  <a:moveTo>
                    <a:pt x="9069" y="0"/>
                  </a:moveTo>
                  <a:lnTo>
                    <a:pt x="4" y="58617"/>
                  </a:lnTo>
                  <a:lnTo>
                    <a:pt x="0" y="112791"/>
                  </a:lnTo>
                  <a:lnTo>
                    <a:pt x="6931" y="168552"/>
                  </a:lnTo>
                  <a:lnTo>
                    <a:pt x="8647" y="224627"/>
                  </a:lnTo>
                  <a:lnTo>
                    <a:pt x="17347" y="277108"/>
                  </a:lnTo>
                  <a:lnTo>
                    <a:pt x="1959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065734" y="3358590"/>
              <a:ext cx="211442" cy="258835"/>
            </a:xfrm>
            <a:custGeom>
              <a:avLst/>
              <a:gdLst/>
              <a:ahLst/>
              <a:cxnLst/>
              <a:rect l="0" t="0" r="0" b="0"/>
              <a:pathLst>
                <a:path w="211442" h="258835">
                  <a:moveTo>
                    <a:pt x="124193" y="0"/>
                  </a:moveTo>
                  <a:lnTo>
                    <a:pt x="101836" y="0"/>
                  </a:lnTo>
                  <a:lnTo>
                    <a:pt x="71165" y="11179"/>
                  </a:lnTo>
                  <a:lnTo>
                    <a:pt x="45440" y="29309"/>
                  </a:lnTo>
                  <a:lnTo>
                    <a:pt x="28589" y="55088"/>
                  </a:lnTo>
                  <a:lnTo>
                    <a:pt x="5104" y="116028"/>
                  </a:lnTo>
                  <a:lnTo>
                    <a:pt x="0" y="153052"/>
                  </a:lnTo>
                  <a:lnTo>
                    <a:pt x="5045" y="176818"/>
                  </a:lnTo>
                  <a:lnTo>
                    <a:pt x="27348" y="220671"/>
                  </a:lnTo>
                  <a:lnTo>
                    <a:pt x="52994" y="246968"/>
                  </a:lnTo>
                  <a:lnTo>
                    <a:pt x="75782" y="255993"/>
                  </a:lnTo>
                  <a:lnTo>
                    <a:pt x="101507" y="258834"/>
                  </a:lnTo>
                  <a:lnTo>
                    <a:pt x="141128" y="252687"/>
                  </a:lnTo>
                  <a:lnTo>
                    <a:pt x="164475" y="242547"/>
                  </a:lnTo>
                  <a:lnTo>
                    <a:pt x="191760" y="218095"/>
                  </a:lnTo>
                  <a:lnTo>
                    <a:pt x="209074" y="188623"/>
                  </a:lnTo>
                  <a:lnTo>
                    <a:pt x="211441" y="164941"/>
                  </a:lnTo>
                  <a:lnTo>
                    <a:pt x="203428" y="117199"/>
                  </a:lnTo>
                  <a:lnTo>
                    <a:pt x="188354" y="90228"/>
                  </a:lnTo>
                  <a:lnTo>
                    <a:pt x="163481" y="67419"/>
                  </a:lnTo>
                  <a:lnTo>
                    <a:pt x="143994" y="59210"/>
                  </a:lnTo>
                  <a:lnTo>
                    <a:pt x="113665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400497" y="3653388"/>
              <a:ext cx="50056" cy="157929"/>
            </a:xfrm>
            <a:custGeom>
              <a:avLst/>
              <a:gdLst/>
              <a:ahLst/>
              <a:cxnLst/>
              <a:rect l="0" t="0" r="0" b="0"/>
              <a:pathLst>
                <a:path w="50056" h="157929">
                  <a:moveTo>
                    <a:pt x="0" y="0"/>
                  </a:moveTo>
                  <a:lnTo>
                    <a:pt x="29308" y="34898"/>
                  </a:lnTo>
                  <a:lnTo>
                    <a:pt x="43909" y="69742"/>
                  </a:lnTo>
                  <a:lnTo>
                    <a:pt x="50055" y="109702"/>
                  </a:lnTo>
                  <a:lnTo>
                    <a:pt x="42114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516310" y="3341842"/>
              <a:ext cx="200043" cy="291038"/>
            </a:xfrm>
            <a:custGeom>
              <a:avLst/>
              <a:gdLst/>
              <a:ahLst/>
              <a:cxnLst/>
              <a:rect l="0" t="0" r="0" b="0"/>
              <a:pathLst>
                <a:path w="200043" h="291038">
                  <a:moveTo>
                    <a:pt x="0" y="79919"/>
                  </a:moveTo>
                  <a:lnTo>
                    <a:pt x="9576" y="48637"/>
                  </a:lnTo>
                  <a:lnTo>
                    <a:pt x="27534" y="24897"/>
                  </a:lnTo>
                  <a:lnTo>
                    <a:pt x="44993" y="10232"/>
                  </a:lnTo>
                  <a:lnTo>
                    <a:pt x="67570" y="2153"/>
                  </a:lnTo>
                  <a:lnTo>
                    <a:pt x="80142" y="0"/>
                  </a:lnTo>
                  <a:lnTo>
                    <a:pt x="100350" y="3845"/>
                  </a:lnTo>
                  <a:lnTo>
                    <a:pt x="117130" y="14523"/>
                  </a:lnTo>
                  <a:lnTo>
                    <a:pt x="138561" y="40266"/>
                  </a:lnTo>
                  <a:lnTo>
                    <a:pt x="160736" y="90772"/>
                  </a:lnTo>
                  <a:lnTo>
                    <a:pt x="161905" y="111649"/>
                  </a:lnTo>
                  <a:lnTo>
                    <a:pt x="157282" y="172572"/>
                  </a:lnTo>
                  <a:lnTo>
                    <a:pt x="148508" y="212527"/>
                  </a:lnTo>
                  <a:lnTo>
                    <a:pt x="125175" y="254942"/>
                  </a:lnTo>
                  <a:lnTo>
                    <a:pt x="98036" y="286197"/>
                  </a:lnTo>
                  <a:lnTo>
                    <a:pt x="89924" y="289968"/>
                  </a:lnTo>
                  <a:lnTo>
                    <a:pt x="71552" y="291037"/>
                  </a:lnTo>
                  <a:lnTo>
                    <a:pt x="51688" y="281374"/>
                  </a:lnTo>
                  <a:lnTo>
                    <a:pt x="33501" y="265381"/>
                  </a:lnTo>
                  <a:lnTo>
                    <a:pt x="21519" y="246575"/>
                  </a:lnTo>
                  <a:lnTo>
                    <a:pt x="20195" y="237817"/>
                  </a:lnTo>
                  <a:lnTo>
                    <a:pt x="21652" y="229638"/>
                  </a:lnTo>
                  <a:lnTo>
                    <a:pt x="24964" y="221845"/>
                  </a:lnTo>
                  <a:lnTo>
                    <a:pt x="38001" y="210068"/>
                  </a:lnTo>
                  <a:lnTo>
                    <a:pt x="56664" y="202104"/>
                  </a:lnTo>
                  <a:lnTo>
                    <a:pt x="92309" y="198790"/>
                  </a:lnTo>
                  <a:lnTo>
                    <a:pt x="147077" y="210636"/>
                  </a:lnTo>
                  <a:lnTo>
                    <a:pt x="200042" y="2167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743381" y="3369119"/>
              <a:ext cx="208739" cy="253564"/>
            </a:xfrm>
            <a:custGeom>
              <a:avLst/>
              <a:gdLst/>
              <a:ahLst/>
              <a:cxnLst/>
              <a:rect l="0" t="0" r="0" b="0"/>
              <a:pathLst>
                <a:path w="208739" h="253564">
                  <a:moveTo>
                    <a:pt x="99313" y="0"/>
                  </a:moveTo>
                  <a:lnTo>
                    <a:pt x="75266" y="9575"/>
                  </a:lnTo>
                  <a:lnTo>
                    <a:pt x="39720" y="39403"/>
                  </a:lnTo>
                  <a:lnTo>
                    <a:pt x="24204" y="65487"/>
                  </a:lnTo>
                  <a:lnTo>
                    <a:pt x="4833" y="119238"/>
                  </a:lnTo>
                  <a:lnTo>
                    <a:pt x="0" y="144241"/>
                  </a:lnTo>
                  <a:lnTo>
                    <a:pt x="6429" y="188889"/>
                  </a:lnTo>
                  <a:lnTo>
                    <a:pt x="13578" y="209123"/>
                  </a:lnTo>
                  <a:lnTo>
                    <a:pt x="31926" y="233668"/>
                  </a:lnTo>
                  <a:lnTo>
                    <a:pt x="49476" y="248522"/>
                  </a:lnTo>
                  <a:lnTo>
                    <a:pt x="72094" y="253563"/>
                  </a:lnTo>
                  <a:lnTo>
                    <a:pt x="119153" y="247268"/>
                  </a:lnTo>
                  <a:lnTo>
                    <a:pt x="151595" y="232492"/>
                  </a:lnTo>
                  <a:lnTo>
                    <a:pt x="177845" y="207707"/>
                  </a:lnTo>
                  <a:lnTo>
                    <a:pt x="203386" y="157551"/>
                  </a:lnTo>
                  <a:lnTo>
                    <a:pt x="208738" y="136703"/>
                  </a:lnTo>
                  <a:lnTo>
                    <a:pt x="202643" y="94723"/>
                  </a:lnTo>
                  <a:lnTo>
                    <a:pt x="190174" y="52636"/>
                  </a:lnTo>
                  <a:lnTo>
                    <a:pt x="177130" y="34702"/>
                  </a:lnTo>
                  <a:lnTo>
                    <a:pt x="159635" y="20102"/>
                  </a:lnTo>
                  <a:lnTo>
                    <a:pt x="1203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053264" y="3569160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16788" y="55045"/>
                  </a:lnTo>
                  <a:lnTo>
                    <a:pt x="20214" y="100214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190134" y="3401138"/>
              <a:ext cx="180810" cy="223016"/>
            </a:xfrm>
            <a:custGeom>
              <a:avLst/>
              <a:gdLst/>
              <a:ahLst/>
              <a:cxnLst/>
              <a:rect l="0" t="0" r="0" b="0"/>
              <a:pathLst>
                <a:path w="180810" h="223016">
                  <a:moveTo>
                    <a:pt x="0" y="10095"/>
                  </a:moveTo>
                  <a:lnTo>
                    <a:pt x="37478" y="1762"/>
                  </a:lnTo>
                  <a:lnTo>
                    <a:pt x="88902" y="0"/>
                  </a:lnTo>
                  <a:lnTo>
                    <a:pt x="110092" y="5998"/>
                  </a:lnTo>
                  <a:lnTo>
                    <a:pt x="119018" y="10873"/>
                  </a:lnTo>
                  <a:lnTo>
                    <a:pt x="124969" y="18803"/>
                  </a:lnTo>
                  <a:lnTo>
                    <a:pt x="131581" y="40091"/>
                  </a:lnTo>
                  <a:lnTo>
                    <a:pt x="131005" y="49980"/>
                  </a:lnTo>
                  <a:lnTo>
                    <a:pt x="124125" y="67206"/>
                  </a:lnTo>
                  <a:lnTo>
                    <a:pt x="101509" y="90058"/>
                  </a:lnTo>
                  <a:lnTo>
                    <a:pt x="100428" y="96158"/>
                  </a:lnTo>
                  <a:lnTo>
                    <a:pt x="104386" y="101396"/>
                  </a:lnTo>
                  <a:lnTo>
                    <a:pt x="163431" y="134805"/>
                  </a:lnTo>
                  <a:lnTo>
                    <a:pt x="175191" y="154038"/>
                  </a:lnTo>
                  <a:lnTo>
                    <a:pt x="179966" y="165719"/>
                  </a:lnTo>
                  <a:lnTo>
                    <a:pt x="180809" y="177015"/>
                  </a:lnTo>
                  <a:lnTo>
                    <a:pt x="175506" y="198925"/>
                  </a:lnTo>
                  <a:lnTo>
                    <a:pt x="168477" y="207342"/>
                  </a:lnTo>
                  <a:lnTo>
                    <a:pt x="148188" y="219813"/>
                  </a:lnTo>
                  <a:lnTo>
                    <a:pt x="126693" y="223015"/>
                  </a:lnTo>
                  <a:lnTo>
                    <a:pt x="64228" y="220871"/>
                  </a:lnTo>
                  <a:lnTo>
                    <a:pt x="52643" y="2206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397456" y="3418743"/>
              <a:ext cx="210343" cy="188182"/>
            </a:xfrm>
            <a:custGeom>
              <a:avLst/>
              <a:gdLst/>
              <a:ahLst/>
              <a:cxnLst/>
              <a:rect l="0" t="0" r="0" b="0"/>
              <a:pathLst>
                <a:path w="210343" h="188182">
                  <a:moveTo>
                    <a:pt x="119062" y="13547"/>
                  </a:moveTo>
                  <a:lnTo>
                    <a:pt x="102294" y="2368"/>
                  </a:lnTo>
                  <a:lnTo>
                    <a:pt x="81584" y="0"/>
                  </a:lnTo>
                  <a:lnTo>
                    <a:pt x="59121" y="4017"/>
                  </a:lnTo>
                  <a:lnTo>
                    <a:pt x="33321" y="19432"/>
                  </a:lnTo>
                  <a:lnTo>
                    <a:pt x="18174" y="32150"/>
                  </a:lnTo>
                  <a:lnTo>
                    <a:pt x="2081" y="58053"/>
                  </a:lnTo>
                  <a:lnTo>
                    <a:pt x="0" y="77781"/>
                  </a:lnTo>
                  <a:lnTo>
                    <a:pt x="4144" y="98247"/>
                  </a:lnTo>
                  <a:lnTo>
                    <a:pt x="20802" y="129500"/>
                  </a:lnTo>
                  <a:lnTo>
                    <a:pt x="57278" y="168382"/>
                  </a:lnTo>
                  <a:lnTo>
                    <a:pt x="67344" y="176432"/>
                  </a:lnTo>
                  <a:lnTo>
                    <a:pt x="91007" y="185376"/>
                  </a:lnTo>
                  <a:lnTo>
                    <a:pt x="117122" y="188181"/>
                  </a:lnTo>
                  <a:lnTo>
                    <a:pt x="156961" y="182014"/>
                  </a:lnTo>
                  <a:lnTo>
                    <a:pt x="180360" y="171869"/>
                  </a:lnTo>
                  <a:lnTo>
                    <a:pt x="196218" y="156442"/>
                  </a:lnTo>
                  <a:lnTo>
                    <a:pt x="202085" y="147414"/>
                  </a:lnTo>
                  <a:lnTo>
                    <a:pt x="210342" y="112353"/>
                  </a:lnTo>
                  <a:lnTo>
                    <a:pt x="206034" y="92166"/>
                  </a:lnTo>
                  <a:lnTo>
                    <a:pt x="184205" y="60142"/>
                  </a:lnTo>
                  <a:lnTo>
                    <a:pt x="156192" y="3245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706031" y="3590217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969243" y="3411233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0" y="0"/>
                  </a:moveTo>
                  <a:lnTo>
                    <a:pt x="3120" y="42691"/>
                  </a:lnTo>
                  <a:lnTo>
                    <a:pt x="10723" y="102068"/>
                  </a:lnTo>
                  <a:lnTo>
                    <a:pt x="19465" y="163093"/>
                  </a:lnTo>
                  <a:lnTo>
                    <a:pt x="29181" y="214153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790782" y="3442818"/>
              <a:ext cx="178462" cy="110087"/>
            </a:xfrm>
            <a:custGeom>
              <a:avLst/>
              <a:gdLst/>
              <a:ahLst/>
              <a:cxnLst/>
              <a:rect l="0" t="0" r="0" b="0"/>
              <a:pathLst>
                <a:path w="178462" h="110087">
                  <a:moveTo>
                    <a:pt x="178461" y="84228"/>
                  </a:moveTo>
                  <a:lnTo>
                    <a:pt x="119844" y="89817"/>
                  </a:lnTo>
                  <a:lnTo>
                    <a:pt x="60128" y="105559"/>
                  </a:lnTo>
                  <a:lnTo>
                    <a:pt x="34622" y="110086"/>
                  </a:lnTo>
                  <a:lnTo>
                    <a:pt x="11587" y="108199"/>
                  </a:lnTo>
                  <a:lnTo>
                    <a:pt x="5211" y="103718"/>
                  </a:lnTo>
                  <a:lnTo>
                    <a:pt x="2129" y="97221"/>
                  </a:lnTo>
                  <a:lnTo>
                    <a:pt x="0" y="55989"/>
                  </a:lnTo>
                  <a:lnTo>
                    <a:pt x="5949" y="33073"/>
                  </a:lnTo>
                  <a:lnTo>
                    <a:pt x="205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015704" y="3442818"/>
              <a:ext cx="161200" cy="186115"/>
            </a:xfrm>
            <a:custGeom>
              <a:avLst/>
              <a:gdLst/>
              <a:ahLst/>
              <a:cxnLst/>
              <a:rect l="0" t="0" r="0" b="0"/>
              <a:pathLst>
                <a:path w="161200" h="186115">
                  <a:moveTo>
                    <a:pt x="121995" y="10529"/>
                  </a:moveTo>
                  <a:lnTo>
                    <a:pt x="79303" y="13648"/>
                  </a:lnTo>
                  <a:lnTo>
                    <a:pt x="48124" y="25101"/>
                  </a:lnTo>
                  <a:lnTo>
                    <a:pt x="28332" y="38062"/>
                  </a:lnTo>
                  <a:lnTo>
                    <a:pt x="11737" y="55521"/>
                  </a:lnTo>
                  <a:lnTo>
                    <a:pt x="2802" y="78099"/>
                  </a:lnTo>
                  <a:lnTo>
                    <a:pt x="0" y="102561"/>
                  </a:lnTo>
                  <a:lnTo>
                    <a:pt x="2654" y="125132"/>
                  </a:lnTo>
                  <a:lnTo>
                    <a:pt x="16315" y="157569"/>
                  </a:lnTo>
                  <a:lnTo>
                    <a:pt x="31743" y="172586"/>
                  </a:lnTo>
                  <a:lnTo>
                    <a:pt x="51467" y="181990"/>
                  </a:lnTo>
                  <a:lnTo>
                    <a:pt x="87710" y="186114"/>
                  </a:lnTo>
                  <a:lnTo>
                    <a:pt x="110267" y="182933"/>
                  </a:lnTo>
                  <a:lnTo>
                    <a:pt x="128871" y="171381"/>
                  </a:lnTo>
                  <a:lnTo>
                    <a:pt x="143768" y="154548"/>
                  </a:lnTo>
                  <a:lnTo>
                    <a:pt x="154289" y="135369"/>
                  </a:lnTo>
                  <a:lnTo>
                    <a:pt x="161199" y="99251"/>
                  </a:lnTo>
                  <a:lnTo>
                    <a:pt x="157657" y="64503"/>
                  </a:lnTo>
                  <a:lnTo>
                    <a:pt x="138745" y="23660"/>
                  </a:lnTo>
                  <a:lnTo>
                    <a:pt x="12199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264041" y="3632331"/>
              <a:ext cx="45643" cy="105286"/>
            </a:xfrm>
            <a:custGeom>
              <a:avLst/>
              <a:gdLst/>
              <a:ahLst/>
              <a:cxnLst/>
              <a:rect l="0" t="0" r="0" b="0"/>
              <a:pathLst>
                <a:path w="45643" h="105286">
                  <a:moveTo>
                    <a:pt x="0" y="0"/>
                  </a:moveTo>
                  <a:lnTo>
                    <a:pt x="34747" y="37087"/>
                  </a:lnTo>
                  <a:lnTo>
                    <a:pt x="43909" y="55088"/>
                  </a:lnTo>
                  <a:lnTo>
                    <a:pt x="45642" y="74786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369326" y="362180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443026" y="363233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516725" y="36533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8" name="Freeform 127"/>
          <p:cNvSpPr/>
          <p:nvPr/>
        </p:nvSpPr>
        <p:spPr>
          <a:xfrm>
            <a:off x="3902898" y="2744658"/>
            <a:ext cx="527336" cy="464612"/>
          </a:xfrm>
          <a:custGeom>
            <a:avLst/>
            <a:gdLst/>
            <a:ahLst/>
            <a:cxnLst/>
            <a:rect l="0" t="0" r="0" b="0"/>
            <a:pathLst>
              <a:path w="527336" h="464612">
                <a:moveTo>
                  <a:pt x="329557" y="3279"/>
                </a:moveTo>
                <a:lnTo>
                  <a:pt x="270941" y="8869"/>
                </a:lnTo>
                <a:lnTo>
                  <a:pt x="217937" y="14002"/>
                </a:lnTo>
                <a:lnTo>
                  <a:pt x="161654" y="28334"/>
                </a:lnTo>
                <a:lnTo>
                  <a:pt x="101455" y="63600"/>
                </a:lnTo>
                <a:lnTo>
                  <a:pt x="44134" y="105113"/>
                </a:lnTo>
                <a:lnTo>
                  <a:pt x="29958" y="122238"/>
                </a:lnTo>
                <a:lnTo>
                  <a:pt x="3677" y="182540"/>
                </a:lnTo>
                <a:lnTo>
                  <a:pt x="0" y="192977"/>
                </a:lnTo>
                <a:lnTo>
                  <a:pt x="1334" y="243348"/>
                </a:lnTo>
                <a:lnTo>
                  <a:pt x="5930" y="298358"/>
                </a:lnTo>
                <a:lnTo>
                  <a:pt x="22255" y="359899"/>
                </a:lnTo>
                <a:lnTo>
                  <a:pt x="52971" y="413713"/>
                </a:lnTo>
                <a:lnTo>
                  <a:pt x="79150" y="439834"/>
                </a:lnTo>
                <a:lnTo>
                  <a:pt x="114723" y="456803"/>
                </a:lnTo>
                <a:lnTo>
                  <a:pt x="168665" y="464611"/>
                </a:lnTo>
                <a:lnTo>
                  <a:pt x="221261" y="463034"/>
                </a:lnTo>
                <a:lnTo>
                  <a:pt x="276518" y="448525"/>
                </a:lnTo>
                <a:lnTo>
                  <a:pt x="329506" y="431378"/>
                </a:lnTo>
                <a:lnTo>
                  <a:pt x="390526" y="410763"/>
                </a:lnTo>
                <a:lnTo>
                  <a:pt x="428818" y="385197"/>
                </a:lnTo>
                <a:lnTo>
                  <a:pt x="487387" y="329639"/>
                </a:lnTo>
                <a:lnTo>
                  <a:pt x="500309" y="314445"/>
                </a:lnTo>
                <a:lnTo>
                  <a:pt x="521958" y="265874"/>
                </a:lnTo>
                <a:lnTo>
                  <a:pt x="527335" y="223545"/>
                </a:lnTo>
                <a:lnTo>
                  <a:pt x="520747" y="172481"/>
                </a:lnTo>
                <a:lnTo>
                  <a:pt x="505060" y="121666"/>
                </a:lnTo>
                <a:lnTo>
                  <a:pt x="479779" y="83076"/>
                </a:lnTo>
                <a:lnTo>
                  <a:pt x="421168" y="24437"/>
                </a:lnTo>
                <a:lnTo>
                  <a:pt x="399519" y="11513"/>
                </a:lnTo>
                <a:lnTo>
                  <a:pt x="355616" y="0"/>
                </a:lnTo>
                <a:lnTo>
                  <a:pt x="298267" y="5404"/>
                </a:lnTo>
                <a:lnTo>
                  <a:pt x="255858" y="1380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128"/>
          <p:cNvSpPr/>
          <p:nvPr/>
        </p:nvSpPr>
        <p:spPr>
          <a:xfrm>
            <a:off x="2391217" y="3232248"/>
            <a:ext cx="601628" cy="514697"/>
          </a:xfrm>
          <a:custGeom>
            <a:avLst/>
            <a:gdLst/>
            <a:ahLst/>
            <a:cxnLst/>
            <a:rect l="0" t="0" r="0" b="0"/>
            <a:pathLst>
              <a:path w="601628" h="514697">
                <a:moveTo>
                  <a:pt x="304078" y="0"/>
                </a:moveTo>
                <a:lnTo>
                  <a:pt x="245461" y="20244"/>
                </a:lnTo>
                <a:lnTo>
                  <a:pt x="188864" y="49878"/>
                </a:lnTo>
                <a:lnTo>
                  <a:pt x="135701" y="78232"/>
                </a:lnTo>
                <a:lnTo>
                  <a:pt x="73628" y="120583"/>
                </a:lnTo>
                <a:lnTo>
                  <a:pt x="27239" y="178234"/>
                </a:lnTo>
                <a:lnTo>
                  <a:pt x="12972" y="194639"/>
                </a:lnTo>
                <a:lnTo>
                  <a:pt x="5072" y="215968"/>
                </a:lnTo>
                <a:lnTo>
                  <a:pt x="0" y="267789"/>
                </a:lnTo>
                <a:lnTo>
                  <a:pt x="10369" y="325600"/>
                </a:lnTo>
                <a:lnTo>
                  <a:pt x="34207" y="378923"/>
                </a:lnTo>
                <a:lnTo>
                  <a:pt x="53891" y="418000"/>
                </a:lnTo>
                <a:lnTo>
                  <a:pt x="108813" y="477170"/>
                </a:lnTo>
                <a:lnTo>
                  <a:pt x="138207" y="497143"/>
                </a:lnTo>
                <a:lnTo>
                  <a:pt x="176032" y="509820"/>
                </a:lnTo>
                <a:lnTo>
                  <a:pt x="230735" y="514696"/>
                </a:lnTo>
                <a:lnTo>
                  <a:pt x="286601" y="510071"/>
                </a:lnTo>
                <a:lnTo>
                  <a:pt x="341527" y="497892"/>
                </a:lnTo>
                <a:lnTo>
                  <a:pt x="398220" y="480741"/>
                </a:lnTo>
                <a:lnTo>
                  <a:pt x="446893" y="457177"/>
                </a:lnTo>
                <a:lnTo>
                  <a:pt x="503625" y="406785"/>
                </a:lnTo>
                <a:lnTo>
                  <a:pt x="556627" y="347105"/>
                </a:lnTo>
                <a:lnTo>
                  <a:pt x="584508" y="305261"/>
                </a:lnTo>
                <a:lnTo>
                  <a:pt x="601627" y="257611"/>
                </a:lnTo>
                <a:lnTo>
                  <a:pt x="601511" y="216969"/>
                </a:lnTo>
                <a:lnTo>
                  <a:pt x="589821" y="169721"/>
                </a:lnTo>
                <a:lnTo>
                  <a:pt x="566195" y="129712"/>
                </a:lnTo>
                <a:lnTo>
                  <a:pt x="529712" y="84455"/>
                </a:lnTo>
                <a:lnTo>
                  <a:pt x="484305" y="56500"/>
                </a:lnTo>
                <a:lnTo>
                  <a:pt x="429414" y="35604"/>
                </a:lnTo>
                <a:lnTo>
                  <a:pt x="376886" y="24277"/>
                </a:lnTo>
                <a:lnTo>
                  <a:pt x="349305" y="24828"/>
                </a:lnTo>
                <a:lnTo>
                  <a:pt x="302830" y="38006"/>
                </a:lnTo>
                <a:lnTo>
                  <a:pt x="283021" y="421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2" name="Group 131"/>
          <p:cNvGrpSpPr/>
          <p:nvPr/>
        </p:nvGrpSpPr>
        <p:grpSpPr>
          <a:xfrm>
            <a:off x="371986" y="4176733"/>
            <a:ext cx="365009" cy="483009"/>
            <a:chOff x="371986" y="4176733"/>
            <a:chExt cx="365009" cy="483009"/>
          </a:xfrm>
        </p:grpSpPr>
        <p:sp>
          <p:nvSpPr>
            <p:cNvPr id="130" name="Freeform 129"/>
            <p:cNvSpPr/>
            <p:nvPr/>
          </p:nvSpPr>
          <p:spPr>
            <a:xfrm>
              <a:off x="371986" y="4176733"/>
              <a:ext cx="270253" cy="483009"/>
            </a:xfrm>
            <a:custGeom>
              <a:avLst/>
              <a:gdLst/>
              <a:ahLst/>
              <a:cxnLst/>
              <a:rect l="0" t="0" r="0" b="0"/>
              <a:pathLst>
                <a:path w="270253" h="483009">
                  <a:moveTo>
                    <a:pt x="38625" y="87308"/>
                  </a:moveTo>
                  <a:lnTo>
                    <a:pt x="19497" y="140013"/>
                  </a:lnTo>
                  <a:lnTo>
                    <a:pt x="8287" y="155966"/>
                  </a:lnTo>
                  <a:lnTo>
                    <a:pt x="4361" y="156476"/>
                  </a:lnTo>
                  <a:lnTo>
                    <a:pt x="1745" y="152138"/>
                  </a:lnTo>
                  <a:lnTo>
                    <a:pt x="0" y="144566"/>
                  </a:lnTo>
                  <a:lnTo>
                    <a:pt x="5606" y="99961"/>
                  </a:lnTo>
                  <a:lnTo>
                    <a:pt x="21097" y="56142"/>
                  </a:lnTo>
                  <a:lnTo>
                    <a:pt x="46341" y="19281"/>
                  </a:lnTo>
                  <a:lnTo>
                    <a:pt x="72497" y="2291"/>
                  </a:lnTo>
                  <a:lnTo>
                    <a:pt x="95403" y="0"/>
                  </a:lnTo>
                  <a:lnTo>
                    <a:pt x="108062" y="1027"/>
                  </a:lnTo>
                  <a:lnTo>
                    <a:pt x="128368" y="11526"/>
                  </a:lnTo>
                  <a:lnTo>
                    <a:pt x="188168" y="70849"/>
                  </a:lnTo>
                  <a:lnTo>
                    <a:pt x="215538" y="125088"/>
                  </a:lnTo>
                  <a:lnTo>
                    <a:pt x="226819" y="179086"/>
                  </a:lnTo>
                  <a:lnTo>
                    <a:pt x="235980" y="237932"/>
                  </a:lnTo>
                  <a:lnTo>
                    <a:pt x="232546" y="299945"/>
                  </a:lnTo>
                  <a:lnTo>
                    <a:pt x="217266" y="363054"/>
                  </a:lnTo>
                  <a:lnTo>
                    <a:pt x="203859" y="400638"/>
                  </a:lnTo>
                  <a:lnTo>
                    <a:pt x="164684" y="462993"/>
                  </a:lnTo>
                  <a:lnTo>
                    <a:pt x="157759" y="471126"/>
                  </a:lnTo>
                  <a:lnTo>
                    <a:pt x="137587" y="480162"/>
                  </a:lnTo>
                  <a:lnTo>
                    <a:pt x="114194" y="483008"/>
                  </a:lnTo>
                  <a:lnTo>
                    <a:pt x="92098" y="480374"/>
                  </a:lnTo>
                  <a:lnTo>
                    <a:pt x="73699" y="472184"/>
                  </a:lnTo>
                  <a:lnTo>
                    <a:pt x="65517" y="466725"/>
                  </a:lnTo>
                  <a:lnTo>
                    <a:pt x="53307" y="451300"/>
                  </a:lnTo>
                  <a:lnTo>
                    <a:pt x="48413" y="442273"/>
                  </a:lnTo>
                  <a:lnTo>
                    <a:pt x="46095" y="422885"/>
                  </a:lnTo>
                  <a:lnTo>
                    <a:pt x="50134" y="402570"/>
                  </a:lnTo>
                  <a:lnTo>
                    <a:pt x="59728" y="381843"/>
                  </a:lnTo>
                  <a:lnTo>
                    <a:pt x="83872" y="356032"/>
                  </a:lnTo>
                  <a:lnTo>
                    <a:pt x="106308" y="347121"/>
                  </a:lnTo>
                  <a:lnTo>
                    <a:pt x="118842" y="344744"/>
                  </a:lnTo>
                  <a:lnTo>
                    <a:pt x="139008" y="348343"/>
                  </a:lnTo>
                  <a:lnTo>
                    <a:pt x="202260" y="382839"/>
                  </a:lnTo>
                  <a:lnTo>
                    <a:pt x="263887" y="439057"/>
                  </a:lnTo>
                  <a:lnTo>
                    <a:pt x="270252" y="4452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36994" y="462201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978036" y="4066303"/>
            <a:ext cx="2262924" cy="555181"/>
            <a:chOff x="978036" y="4066303"/>
            <a:chExt cx="2262924" cy="555181"/>
          </a:xfrm>
        </p:grpSpPr>
        <p:sp>
          <p:nvSpPr>
            <p:cNvPr id="133" name="Freeform 132"/>
            <p:cNvSpPr/>
            <p:nvPr/>
          </p:nvSpPr>
          <p:spPr>
            <a:xfrm>
              <a:off x="978036" y="4066303"/>
              <a:ext cx="293347" cy="531328"/>
            </a:xfrm>
            <a:custGeom>
              <a:avLst/>
              <a:gdLst/>
              <a:ahLst/>
              <a:cxnLst/>
              <a:rect l="0" t="0" r="0" b="0"/>
              <a:pathLst>
                <a:path w="293347" h="531328">
                  <a:moveTo>
                    <a:pt x="293346" y="91926"/>
                  </a:moveTo>
                  <a:lnTo>
                    <a:pt x="256259" y="39221"/>
                  </a:lnTo>
                  <a:lnTo>
                    <a:pt x="228545" y="16909"/>
                  </a:lnTo>
                  <a:lnTo>
                    <a:pt x="208393" y="6722"/>
                  </a:lnTo>
                  <a:lnTo>
                    <a:pt x="171728" y="0"/>
                  </a:lnTo>
                  <a:lnTo>
                    <a:pt x="151166" y="4667"/>
                  </a:lnTo>
                  <a:lnTo>
                    <a:pt x="107723" y="32316"/>
                  </a:lnTo>
                  <a:lnTo>
                    <a:pt x="60035" y="84987"/>
                  </a:lnTo>
                  <a:lnTo>
                    <a:pt x="30451" y="132670"/>
                  </a:lnTo>
                  <a:lnTo>
                    <a:pt x="17229" y="181987"/>
                  </a:lnTo>
                  <a:lnTo>
                    <a:pt x="3451" y="239828"/>
                  </a:lnTo>
                  <a:lnTo>
                    <a:pt x="0" y="292896"/>
                  </a:lnTo>
                  <a:lnTo>
                    <a:pt x="148" y="340466"/>
                  </a:lnTo>
                  <a:lnTo>
                    <a:pt x="10086" y="402110"/>
                  </a:lnTo>
                  <a:lnTo>
                    <a:pt x="23314" y="454364"/>
                  </a:lnTo>
                  <a:lnTo>
                    <a:pt x="39291" y="484625"/>
                  </a:lnTo>
                  <a:lnTo>
                    <a:pt x="58843" y="508409"/>
                  </a:lnTo>
                  <a:lnTo>
                    <a:pt x="85044" y="524684"/>
                  </a:lnTo>
                  <a:lnTo>
                    <a:pt x="120622" y="531327"/>
                  </a:lnTo>
                  <a:lnTo>
                    <a:pt x="179462" y="526335"/>
                  </a:lnTo>
                  <a:lnTo>
                    <a:pt x="219646" y="523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279106" y="4358271"/>
              <a:ext cx="178906" cy="253520"/>
            </a:xfrm>
            <a:custGeom>
              <a:avLst/>
              <a:gdLst/>
              <a:ahLst/>
              <a:cxnLst/>
              <a:rect l="0" t="0" r="0" b="0"/>
              <a:pathLst>
                <a:path w="178906" h="253520">
                  <a:moveTo>
                    <a:pt x="139674" y="0"/>
                  </a:moveTo>
                  <a:lnTo>
                    <a:pt x="81058" y="14654"/>
                  </a:lnTo>
                  <a:lnTo>
                    <a:pt x="60591" y="27570"/>
                  </a:lnTo>
                  <a:lnTo>
                    <a:pt x="28387" y="58868"/>
                  </a:lnTo>
                  <a:lnTo>
                    <a:pt x="7901" y="103222"/>
                  </a:lnTo>
                  <a:lnTo>
                    <a:pt x="0" y="125425"/>
                  </a:lnTo>
                  <a:lnTo>
                    <a:pt x="153" y="163245"/>
                  </a:lnTo>
                  <a:lnTo>
                    <a:pt x="13198" y="198497"/>
                  </a:lnTo>
                  <a:lnTo>
                    <a:pt x="31880" y="225580"/>
                  </a:lnTo>
                  <a:lnTo>
                    <a:pt x="63412" y="248423"/>
                  </a:lnTo>
                  <a:lnTo>
                    <a:pt x="85892" y="253519"/>
                  </a:lnTo>
                  <a:lnTo>
                    <a:pt x="107583" y="250715"/>
                  </a:lnTo>
                  <a:lnTo>
                    <a:pt x="138355" y="235983"/>
                  </a:lnTo>
                  <a:lnTo>
                    <a:pt x="155076" y="223424"/>
                  </a:lnTo>
                  <a:lnTo>
                    <a:pt x="172054" y="197611"/>
                  </a:lnTo>
                  <a:lnTo>
                    <a:pt x="178905" y="162146"/>
                  </a:lnTo>
                  <a:lnTo>
                    <a:pt x="175345" y="127592"/>
                  </a:lnTo>
                  <a:lnTo>
                    <a:pt x="166836" y="108960"/>
                  </a:lnTo>
                  <a:lnTo>
                    <a:pt x="139674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471423" y="4403491"/>
              <a:ext cx="136872" cy="186408"/>
            </a:xfrm>
            <a:custGeom>
              <a:avLst/>
              <a:gdLst/>
              <a:ahLst/>
              <a:cxnLst/>
              <a:rect l="0" t="0" r="0" b="0"/>
              <a:pathLst>
                <a:path w="136872" h="186408">
                  <a:moveTo>
                    <a:pt x="0" y="39008"/>
                  </a:moveTo>
                  <a:lnTo>
                    <a:pt x="17958" y="92883"/>
                  </a:lnTo>
                  <a:lnTo>
                    <a:pt x="35150" y="150045"/>
                  </a:lnTo>
                  <a:lnTo>
                    <a:pt x="35131" y="156316"/>
                  </a:lnTo>
                  <a:lnTo>
                    <a:pt x="32779" y="158158"/>
                  </a:lnTo>
                  <a:lnTo>
                    <a:pt x="28872" y="157046"/>
                  </a:lnTo>
                  <a:lnTo>
                    <a:pt x="21411" y="146452"/>
                  </a:lnTo>
                  <a:lnTo>
                    <a:pt x="7089" y="111055"/>
                  </a:lnTo>
                  <a:lnTo>
                    <a:pt x="2570" y="55796"/>
                  </a:lnTo>
                  <a:lnTo>
                    <a:pt x="6211" y="31261"/>
                  </a:lnTo>
                  <a:lnTo>
                    <a:pt x="14849" y="11779"/>
                  </a:lnTo>
                  <a:lnTo>
                    <a:pt x="20428" y="3308"/>
                  </a:lnTo>
                  <a:lnTo>
                    <a:pt x="27656" y="0"/>
                  </a:lnTo>
                  <a:lnTo>
                    <a:pt x="35985" y="135"/>
                  </a:lnTo>
                  <a:lnTo>
                    <a:pt x="45047" y="2564"/>
                  </a:lnTo>
                  <a:lnTo>
                    <a:pt x="74569" y="22751"/>
                  </a:lnTo>
                  <a:lnTo>
                    <a:pt x="106410" y="61014"/>
                  </a:lnTo>
                  <a:lnTo>
                    <a:pt x="129075" y="112833"/>
                  </a:lnTo>
                  <a:lnTo>
                    <a:pt x="135844" y="167461"/>
                  </a:lnTo>
                  <a:lnTo>
                    <a:pt x="136871" y="1864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618822" y="4400385"/>
              <a:ext cx="136871" cy="204986"/>
            </a:xfrm>
            <a:custGeom>
              <a:avLst/>
              <a:gdLst/>
              <a:ahLst/>
              <a:cxnLst/>
              <a:rect l="0" t="0" r="0" b="0"/>
              <a:pathLst>
                <a:path w="136871" h="204986">
                  <a:moveTo>
                    <a:pt x="0" y="10529"/>
                  </a:moveTo>
                  <a:lnTo>
                    <a:pt x="27511" y="64403"/>
                  </a:lnTo>
                  <a:lnTo>
                    <a:pt x="50253" y="126450"/>
                  </a:lnTo>
                  <a:lnTo>
                    <a:pt x="80908" y="188353"/>
                  </a:lnTo>
                  <a:lnTo>
                    <a:pt x="92891" y="204985"/>
                  </a:lnTo>
                  <a:lnTo>
                    <a:pt x="97022" y="204507"/>
                  </a:lnTo>
                  <a:lnTo>
                    <a:pt x="99776" y="198339"/>
                  </a:lnTo>
                  <a:lnTo>
                    <a:pt x="111795" y="144835"/>
                  </a:lnTo>
                  <a:lnTo>
                    <a:pt x="115020" y="85455"/>
                  </a:lnTo>
                  <a:lnTo>
                    <a:pt x="121246" y="3390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808335" y="4439234"/>
              <a:ext cx="127051" cy="182250"/>
            </a:xfrm>
            <a:custGeom>
              <a:avLst/>
              <a:gdLst/>
              <a:ahLst/>
              <a:cxnLst/>
              <a:rect l="0" t="0" r="0" b="0"/>
              <a:pathLst>
                <a:path w="127051" h="182250">
                  <a:moveTo>
                    <a:pt x="0" y="45379"/>
                  </a:moveTo>
                  <a:lnTo>
                    <a:pt x="11178" y="62147"/>
                  </a:lnTo>
                  <a:lnTo>
                    <a:pt x="19151" y="67086"/>
                  </a:lnTo>
                  <a:lnTo>
                    <a:pt x="40487" y="72574"/>
                  </a:lnTo>
                  <a:lnTo>
                    <a:pt x="73217" y="70074"/>
                  </a:lnTo>
                  <a:lnTo>
                    <a:pt x="105142" y="61925"/>
                  </a:lnTo>
                  <a:lnTo>
                    <a:pt x="113379" y="56410"/>
                  </a:lnTo>
                  <a:lnTo>
                    <a:pt x="125650" y="40923"/>
                  </a:lnTo>
                  <a:lnTo>
                    <a:pt x="127050" y="33049"/>
                  </a:lnTo>
                  <a:lnTo>
                    <a:pt x="125645" y="25461"/>
                  </a:lnTo>
                  <a:lnTo>
                    <a:pt x="122368" y="18062"/>
                  </a:lnTo>
                  <a:lnTo>
                    <a:pt x="109368" y="6722"/>
                  </a:lnTo>
                  <a:lnTo>
                    <a:pt x="100987" y="2060"/>
                  </a:lnTo>
                  <a:lnTo>
                    <a:pt x="79199" y="0"/>
                  </a:lnTo>
                  <a:lnTo>
                    <a:pt x="66837" y="1088"/>
                  </a:lnTo>
                  <a:lnTo>
                    <a:pt x="46863" y="11656"/>
                  </a:lnTo>
                  <a:lnTo>
                    <a:pt x="14976" y="41447"/>
                  </a:lnTo>
                  <a:lnTo>
                    <a:pt x="6656" y="61959"/>
                  </a:lnTo>
                  <a:lnTo>
                    <a:pt x="4128" y="86673"/>
                  </a:lnTo>
                  <a:lnTo>
                    <a:pt x="6904" y="113255"/>
                  </a:lnTo>
                  <a:lnTo>
                    <a:pt x="15157" y="134427"/>
                  </a:lnTo>
                  <a:lnTo>
                    <a:pt x="27794" y="151636"/>
                  </a:lnTo>
                  <a:lnTo>
                    <a:pt x="45108" y="167084"/>
                  </a:lnTo>
                  <a:lnTo>
                    <a:pt x="67621" y="175509"/>
                  </a:lnTo>
                  <a:lnTo>
                    <a:pt x="126342" y="1822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989624" y="4410913"/>
              <a:ext cx="134567" cy="182493"/>
            </a:xfrm>
            <a:custGeom>
              <a:avLst/>
              <a:gdLst/>
              <a:ahLst/>
              <a:cxnLst/>
              <a:rect l="0" t="0" r="0" b="0"/>
              <a:pathLst>
                <a:path w="134567" h="182493">
                  <a:moveTo>
                    <a:pt x="29281" y="94756"/>
                  </a:moveTo>
                  <a:lnTo>
                    <a:pt x="23691" y="111524"/>
                  </a:lnTo>
                  <a:lnTo>
                    <a:pt x="24067" y="129115"/>
                  </a:lnTo>
                  <a:lnTo>
                    <a:pt x="28251" y="174593"/>
                  </a:lnTo>
                  <a:lnTo>
                    <a:pt x="26255" y="180736"/>
                  </a:lnTo>
                  <a:lnTo>
                    <a:pt x="22584" y="182492"/>
                  </a:lnTo>
                  <a:lnTo>
                    <a:pt x="17797" y="181323"/>
                  </a:lnTo>
                  <a:lnTo>
                    <a:pt x="13436" y="177034"/>
                  </a:lnTo>
                  <a:lnTo>
                    <a:pt x="5472" y="162910"/>
                  </a:lnTo>
                  <a:lnTo>
                    <a:pt x="0" y="129638"/>
                  </a:lnTo>
                  <a:lnTo>
                    <a:pt x="3968" y="90144"/>
                  </a:lnTo>
                  <a:lnTo>
                    <a:pt x="12571" y="68920"/>
                  </a:lnTo>
                  <a:lnTo>
                    <a:pt x="37159" y="36231"/>
                  </a:lnTo>
                  <a:lnTo>
                    <a:pt x="63201" y="19964"/>
                  </a:lnTo>
                  <a:lnTo>
                    <a:pt x="110697" y="3438"/>
                  </a:lnTo>
                  <a:lnTo>
                    <a:pt x="1345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222068" y="4158229"/>
              <a:ext cx="17936" cy="410613"/>
            </a:xfrm>
            <a:custGeom>
              <a:avLst/>
              <a:gdLst/>
              <a:ahLst/>
              <a:cxnLst/>
              <a:rect l="0" t="0" r="0" b="0"/>
              <a:pathLst>
                <a:path w="17936" h="410613">
                  <a:moveTo>
                    <a:pt x="17935" y="0"/>
                  </a:moveTo>
                  <a:lnTo>
                    <a:pt x="3464" y="33622"/>
                  </a:lnTo>
                  <a:lnTo>
                    <a:pt x="0" y="73004"/>
                  </a:lnTo>
                  <a:lnTo>
                    <a:pt x="4692" y="122367"/>
                  </a:lnTo>
                  <a:lnTo>
                    <a:pt x="6602" y="179757"/>
                  </a:lnTo>
                  <a:lnTo>
                    <a:pt x="7169" y="234326"/>
                  </a:lnTo>
                  <a:lnTo>
                    <a:pt x="7337" y="286369"/>
                  </a:lnTo>
                  <a:lnTo>
                    <a:pt x="7393" y="346469"/>
                  </a:lnTo>
                  <a:lnTo>
                    <a:pt x="10522" y="383028"/>
                  </a:lnTo>
                  <a:lnTo>
                    <a:pt x="17935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113661" y="4347743"/>
              <a:ext cx="210571" cy="42114"/>
            </a:xfrm>
            <a:custGeom>
              <a:avLst/>
              <a:gdLst/>
              <a:ahLst/>
              <a:cxnLst/>
              <a:rect l="0" t="0" r="0" b="0"/>
              <a:pathLst>
                <a:path w="210571" h="42114">
                  <a:moveTo>
                    <a:pt x="210570" y="0"/>
                  </a:moveTo>
                  <a:lnTo>
                    <a:pt x="148290" y="17958"/>
                  </a:lnTo>
                  <a:lnTo>
                    <a:pt x="94239" y="31666"/>
                  </a:lnTo>
                  <a:lnTo>
                    <a:pt x="38503" y="40050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745500" y="4168758"/>
              <a:ext cx="20929" cy="368499"/>
            </a:xfrm>
            <a:custGeom>
              <a:avLst/>
              <a:gdLst/>
              <a:ahLst/>
              <a:cxnLst/>
              <a:rect l="0" t="0" r="0" b="0"/>
              <a:pathLst>
                <a:path w="20929" h="368499">
                  <a:moveTo>
                    <a:pt x="10400" y="0"/>
                  </a:moveTo>
                  <a:lnTo>
                    <a:pt x="2067" y="37479"/>
                  </a:lnTo>
                  <a:lnTo>
                    <a:pt x="305" y="100080"/>
                  </a:lnTo>
                  <a:lnTo>
                    <a:pt x="0" y="159505"/>
                  </a:lnTo>
                  <a:lnTo>
                    <a:pt x="5498" y="221566"/>
                  </a:lnTo>
                  <a:lnTo>
                    <a:pt x="8948" y="273230"/>
                  </a:lnTo>
                  <a:lnTo>
                    <a:pt x="17349" y="330269"/>
                  </a:lnTo>
                  <a:lnTo>
                    <a:pt x="20928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619030" y="4337214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168071" y="14654"/>
                  </a:lnTo>
                  <a:lnTo>
                    <a:pt x="107429" y="31667"/>
                  </a:lnTo>
                  <a:lnTo>
                    <a:pt x="45689" y="4914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861185" y="4116116"/>
              <a:ext cx="379775" cy="421140"/>
            </a:xfrm>
            <a:custGeom>
              <a:avLst/>
              <a:gdLst/>
              <a:ahLst/>
              <a:cxnLst/>
              <a:rect l="0" t="0" r="0" b="0"/>
              <a:pathLst>
                <a:path w="379775" h="421140">
                  <a:moveTo>
                    <a:pt x="0" y="0"/>
                  </a:moveTo>
                  <a:lnTo>
                    <a:pt x="5589" y="62092"/>
                  </a:lnTo>
                  <a:lnTo>
                    <a:pt x="9065" y="111204"/>
                  </a:lnTo>
                  <a:lnTo>
                    <a:pt x="15684" y="170209"/>
                  </a:lnTo>
                  <a:lnTo>
                    <a:pt x="19465" y="220968"/>
                  </a:lnTo>
                  <a:lnTo>
                    <a:pt x="26174" y="271232"/>
                  </a:lnTo>
                  <a:lnTo>
                    <a:pt x="29982" y="323170"/>
                  </a:lnTo>
                  <a:lnTo>
                    <a:pt x="37335" y="382594"/>
                  </a:lnTo>
                  <a:lnTo>
                    <a:pt x="36588" y="382574"/>
                  </a:lnTo>
                  <a:lnTo>
                    <a:pt x="33809" y="370074"/>
                  </a:lnTo>
                  <a:lnTo>
                    <a:pt x="35144" y="323922"/>
                  </a:lnTo>
                  <a:lnTo>
                    <a:pt x="46326" y="275334"/>
                  </a:lnTo>
                  <a:lnTo>
                    <a:pt x="61948" y="248216"/>
                  </a:lnTo>
                  <a:lnTo>
                    <a:pt x="81396" y="225364"/>
                  </a:lnTo>
                  <a:lnTo>
                    <a:pt x="89359" y="221602"/>
                  </a:lnTo>
                  <a:lnTo>
                    <a:pt x="107565" y="220542"/>
                  </a:lnTo>
                  <a:lnTo>
                    <a:pt x="137545" y="232112"/>
                  </a:lnTo>
                  <a:lnTo>
                    <a:pt x="163066" y="255947"/>
                  </a:lnTo>
                  <a:lnTo>
                    <a:pt x="179857" y="290825"/>
                  </a:lnTo>
                  <a:lnTo>
                    <a:pt x="188776" y="343362"/>
                  </a:lnTo>
                  <a:lnTo>
                    <a:pt x="194254" y="366685"/>
                  </a:lnTo>
                  <a:lnTo>
                    <a:pt x="197353" y="369628"/>
                  </a:lnTo>
                  <a:lnTo>
                    <a:pt x="200589" y="366911"/>
                  </a:lnTo>
                  <a:lnTo>
                    <a:pt x="213852" y="346970"/>
                  </a:lnTo>
                  <a:lnTo>
                    <a:pt x="265484" y="298280"/>
                  </a:lnTo>
                  <a:lnTo>
                    <a:pt x="326583" y="265256"/>
                  </a:lnTo>
                  <a:lnTo>
                    <a:pt x="366197" y="237186"/>
                  </a:lnTo>
                  <a:lnTo>
                    <a:pt x="378394" y="218890"/>
                  </a:lnTo>
                  <a:lnTo>
                    <a:pt x="379774" y="210267"/>
                  </a:lnTo>
                  <a:lnTo>
                    <a:pt x="378355" y="202179"/>
                  </a:lnTo>
                  <a:lnTo>
                    <a:pt x="375069" y="194448"/>
                  </a:lnTo>
                  <a:lnTo>
                    <a:pt x="362060" y="182737"/>
                  </a:lnTo>
                  <a:lnTo>
                    <a:pt x="343410" y="174803"/>
                  </a:lnTo>
                  <a:lnTo>
                    <a:pt x="319523" y="171277"/>
                  </a:lnTo>
                  <a:lnTo>
                    <a:pt x="296428" y="175949"/>
                  </a:lnTo>
                  <a:lnTo>
                    <a:pt x="266814" y="191733"/>
                  </a:lnTo>
                  <a:lnTo>
                    <a:pt x="243223" y="214347"/>
                  </a:lnTo>
                  <a:lnTo>
                    <a:pt x="224534" y="243274"/>
                  </a:lnTo>
                  <a:lnTo>
                    <a:pt x="219879" y="253430"/>
                  </a:lnTo>
                  <a:lnTo>
                    <a:pt x="217827" y="277192"/>
                  </a:lnTo>
                  <a:lnTo>
                    <a:pt x="220453" y="330574"/>
                  </a:lnTo>
                  <a:lnTo>
                    <a:pt x="230170" y="355152"/>
                  </a:lnTo>
                  <a:lnTo>
                    <a:pt x="255372" y="385600"/>
                  </a:lnTo>
                  <a:lnTo>
                    <a:pt x="305326" y="421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3451307" y="4056959"/>
            <a:ext cx="1674404" cy="584467"/>
            <a:chOff x="3451307" y="4056959"/>
            <a:chExt cx="1674404" cy="584467"/>
          </a:xfrm>
        </p:grpSpPr>
        <p:sp>
          <p:nvSpPr>
            <p:cNvPr id="145" name="Freeform 144"/>
            <p:cNvSpPr/>
            <p:nvPr/>
          </p:nvSpPr>
          <p:spPr>
            <a:xfrm>
              <a:off x="3484969" y="4056959"/>
              <a:ext cx="145324" cy="526426"/>
            </a:xfrm>
            <a:custGeom>
              <a:avLst/>
              <a:gdLst/>
              <a:ahLst/>
              <a:cxnLst/>
              <a:rect l="0" t="0" r="0" b="0"/>
              <a:pathLst>
                <a:path w="145324" h="526426">
                  <a:moveTo>
                    <a:pt x="92680" y="526425"/>
                  </a:moveTo>
                  <a:lnTo>
                    <a:pt x="81502" y="515246"/>
                  </a:lnTo>
                  <a:lnTo>
                    <a:pt x="68961" y="485938"/>
                  </a:lnTo>
                  <a:lnTo>
                    <a:pt x="61479" y="428047"/>
                  </a:lnTo>
                  <a:lnTo>
                    <a:pt x="53069" y="374151"/>
                  </a:lnTo>
                  <a:lnTo>
                    <a:pt x="48188" y="324939"/>
                  </a:lnTo>
                  <a:lnTo>
                    <a:pt x="39333" y="273313"/>
                  </a:lnTo>
                  <a:lnTo>
                    <a:pt x="25860" y="214645"/>
                  </a:lnTo>
                  <a:lnTo>
                    <a:pt x="8434" y="155344"/>
                  </a:lnTo>
                  <a:lnTo>
                    <a:pt x="0" y="95676"/>
                  </a:lnTo>
                  <a:lnTo>
                    <a:pt x="4128" y="50445"/>
                  </a:lnTo>
                  <a:lnTo>
                    <a:pt x="15889" y="27879"/>
                  </a:lnTo>
                  <a:lnTo>
                    <a:pt x="23939" y="18586"/>
                  </a:lnTo>
                  <a:lnTo>
                    <a:pt x="45361" y="8261"/>
                  </a:lnTo>
                  <a:lnTo>
                    <a:pt x="102830" y="1632"/>
                  </a:lnTo>
                  <a:lnTo>
                    <a:pt x="1453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451307" y="4372814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1953" y="5589"/>
                  </a:lnTo>
                  <a:lnTo>
                    <a:pt x="97779" y="10723"/>
                  </a:lnTo>
                  <a:lnTo>
                    <a:pt x="42018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699316" y="4341228"/>
              <a:ext cx="88904" cy="300198"/>
            </a:xfrm>
            <a:custGeom>
              <a:avLst/>
              <a:gdLst/>
              <a:ahLst/>
              <a:cxnLst/>
              <a:rect l="0" t="0" r="0" b="0"/>
              <a:pathLst>
                <a:path w="88904" h="300198">
                  <a:moveTo>
                    <a:pt x="15203" y="94757"/>
                  </a:moveTo>
                  <a:lnTo>
                    <a:pt x="20793" y="156849"/>
                  </a:lnTo>
                  <a:lnTo>
                    <a:pt x="28201" y="218761"/>
                  </a:lnTo>
                  <a:lnTo>
                    <a:pt x="43605" y="273433"/>
                  </a:lnTo>
                  <a:lnTo>
                    <a:pt x="50443" y="294661"/>
                  </a:lnTo>
                  <a:lnTo>
                    <a:pt x="50395" y="299386"/>
                  </a:lnTo>
                  <a:lnTo>
                    <a:pt x="48023" y="300197"/>
                  </a:lnTo>
                  <a:lnTo>
                    <a:pt x="44102" y="298397"/>
                  </a:lnTo>
                  <a:lnTo>
                    <a:pt x="36626" y="283919"/>
                  </a:lnTo>
                  <a:lnTo>
                    <a:pt x="18761" y="222006"/>
                  </a:lnTo>
                  <a:lnTo>
                    <a:pt x="4685" y="159840"/>
                  </a:lnTo>
                  <a:lnTo>
                    <a:pt x="0" y="130702"/>
                  </a:lnTo>
                  <a:lnTo>
                    <a:pt x="6525" y="73868"/>
                  </a:lnTo>
                  <a:lnTo>
                    <a:pt x="13686" y="48038"/>
                  </a:lnTo>
                  <a:lnTo>
                    <a:pt x="24667" y="28759"/>
                  </a:lnTo>
                  <a:lnTo>
                    <a:pt x="40466" y="15512"/>
                  </a:lnTo>
                  <a:lnTo>
                    <a:pt x="58017" y="6894"/>
                  </a:lnTo>
                  <a:lnTo>
                    <a:pt x="889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883611" y="4381265"/>
              <a:ext cx="167821" cy="220884"/>
            </a:xfrm>
            <a:custGeom>
              <a:avLst/>
              <a:gdLst/>
              <a:ahLst/>
              <a:cxnLst/>
              <a:rect l="0" t="0" r="0" b="0"/>
              <a:pathLst>
                <a:path w="167821" h="220884">
                  <a:moveTo>
                    <a:pt x="115178" y="54720"/>
                  </a:moveTo>
                  <a:lnTo>
                    <a:pt x="105602" y="30673"/>
                  </a:lnTo>
                  <a:lnTo>
                    <a:pt x="94935" y="16346"/>
                  </a:lnTo>
                  <a:lnTo>
                    <a:pt x="70186" y="716"/>
                  </a:lnTo>
                  <a:lnTo>
                    <a:pt x="61786" y="0"/>
                  </a:lnTo>
                  <a:lnTo>
                    <a:pt x="46215" y="5443"/>
                  </a:lnTo>
                  <a:lnTo>
                    <a:pt x="34614" y="18781"/>
                  </a:lnTo>
                  <a:lnTo>
                    <a:pt x="10214" y="76319"/>
                  </a:lnTo>
                  <a:lnTo>
                    <a:pt x="2579" y="110642"/>
                  </a:lnTo>
                  <a:lnTo>
                    <a:pt x="0" y="169751"/>
                  </a:lnTo>
                  <a:lnTo>
                    <a:pt x="5142" y="209296"/>
                  </a:lnTo>
                  <a:lnTo>
                    <a:pt x="10235" y="216262"/>
                  </a:lnTo>
                  <a:lnTo>
                    <a:pt x="17140" y="219737"/>
                  </a:lnTo>
                  <a:lnTo>
                    <a:pt x="25253" y="220883"/>
                  </a:lnTo>
                  <a:lnTo>
                    <a:pt x="33001" y="216968"/>
                  </a:lnTo>
                  <a:lnTo>
                    <a:pt x="47849" y="200139"/>
                  </a:lnTo>
                  <a:lnTo>
                    <a:pt x="75900" y="138774"/>
                  </a:lnTo>
                  <a:lnTo>
                    <a:pt x="86903" y="96132"/>
                  </a:lnTo>
                  <a:lnTo>
                    <a:pt x="90478" y="90517"/>
                  </a:lnTo>
                  <a:lnTo>
                    <a:pt x="94033" y="91453"/>
                  </a:lnTo>
                  <a:lnTo>
                    <a:pt x="124271" y="150394"/>
                  </a:lnTo>
                  <a:lnTo>
                    <a:pt x="167820" y="191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075304" y="4375741"/>
              <a:ext cx="144585" cy="197764"/>
            </a:xfrm>
            <a:custGeom>
              <a:avLst/>
              <a:gdLst/>
              <a:ahLst/>
              <a:cxnLst/>
              <a:rect l="0" t="0" r="0" b="0"/>
              <a:pathLst>
                <a:path w="144585" h="197764">
                  <a:moveTo>
                    <a:pt x="123526" y="18130"/>
                  </a:moveTo>
                  <a:lnTo>
                    <a:pt x="106759" y="6951"/>
                  </a:lnTo>
                  <a:lnTo>
                    <a:pt x="73975" y="0"/>
                  </a:lnTo>
                  <a:lnTo>
                    <a:pt x="51200" y="4613"/>
                  </a:lnTo>
                  <a:lnTo>
                    <a:pt x="40214" y="9119"/>
                  </a:lnTo>
                  <a:lnTo>
                    <a:pt x="31720" y="16802"/>
                  </a:lnTo>
                  <a:lnTo>
                    <a:pt x="9683" y="59635"/>
                  </a:lnTo>
                  <a:lnTo>
                    <a:pt x="2739" y="82200"/>
                  </a:lnTo>
                  <a:lnTo>
                    <a:pt x="0" y="120042"/>
                  </a:lnTo>
                  <a:lnTo>
                    <a:pt x="7247" y="154001"/>
                  </a:lnTo>
                  <a:lnTo>
                    <a:pt x="17644" y="175613"/>
                  </a:lnTo>
                  <a:lnTo>
                    <a:pt x="33184" y="190678"/>
                  </a:lnTo>
                  <a:lnTo>
                    <a:pt x="42241" y="196333"/>
                  </a:lnTo>
                  <a:lnTo>
                    <a:pt x="51789" y="197763"/>
                  </a:lnTo>
                  <a:lnTo>
                    <a:pt x="112000" y="179470"/>
                  </a:lnTo>
                  <a:lnTo>
                    <a:pt x="144584" y="165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335701" y="4120129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0" y="0"/>
                  </a:moveTo>
                  <a:lnTo>
                    <a:pt x="0" y="48932"/>
                  </a:lnTo>
                  <a:lnTo>
                    <a:pt x="0" y="99896"/>
                  </a:lnTo>
                  <a:lnTo>
                    <a:pt x="0" y="153212"/>
                  </a:lnTo>
                  <a:lnTo>
                    <a:pt x="3119" y="208003"/>
                  </a:lnTo>
                  <a:lnTo>
                    <a:pt x="7236" y="252713"/>
                  </a:lnTo>
                  <a:lnTo>
                    <a:pt x="9065" y="299881"/>
                  </a:lnTo>
                  <a:lnTo>
                    <a:pt x="10094" y="361295"/>
                  </a:lnTo>
                  <a:lnTo>
                    <a:pt x="17679" y="422534"/>
                  </a:lnTo>
                  <a:lnTo>
                    <a:pt x="21057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177773" y="4309643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242156" y="0"/>
                  </a:moveTo>
                  <a:lnTo>
                    <a:pt x="188011" y="0"/>
                  </a:lnTo>
                  <a:lnTo>
                    <a:pt x="133064" y="0"/>
                  </a:lnTo>
                  <a:lnTo>
                    <a:pt x="77151" y="8405"/>
                  </a:lnTo>
                  <a:lnTo>
                    <a:pt x="27285" y="2133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483100" y="4446513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57264"/>
                  </a:lnTo>
                  <a:lnTo>
                    <a:pt x="0" y="100416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493628" y="43412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586787" y="4446513"/>
              <a:ext cx="119931" cy="157850"/>
            </a:xfrm>
            <a:custGeom>
              <a:avLst/>
              <a:gdLst/>
              <a:ahLst/>
              <a:cxnLst/>
              <a:rect l="0" t="0" r="0" b="0"/>
              <a:pathLst>
                <a:path w="119931" h="157850">
                  <a:moveTo>
                    <a:pt x="64769" y="0"/>
                  </a:moveTo>
                  <a:lnTo>
                    <a:pt x="42412" y="0"/>
                  </a:lnTo>
                  <a:lnTo>
                    <a:pt x="34657" y="3510"/>
                  </a:lnTo>
                  <a:lnTo>
                    <a:pt x="10684" y="34359"/>
                  </a:lnTo>
                  <a:lnTo>
                    <a:pt x="4145" y="43963"/>
                  </a:lnTo>
                  <a:lnTo>
                    <a:pt x="0" y="70232"/>
                  </a:lnTo>
                  <a:lnTo>
                    <a:pt x="532" y="85426"/>
                  </a:lnTo>
                  <a:lnTo>
                    <a:pt x="10483" y="111667"/>
                  </a:lnTo>
                  <a:lnTo>
                    <a:pt x="39877" y="151519"/>
                  </a:lnTo>
                  <a:lnTo>
                    <a:pt x="48175" y="155995"/>
                  </a:lnTo>
                  <a:lnTo>
                    <a:pt x="66752" y="157849"/>
                  </a:lnTo>
                  <a:lnTo>
                    <a:pt x="96942" y="146726"/>
                  </a:lnTo>
                  <a:lnTo>
                    <a:pt x="111433" y="131892"/>
                  </a:lnTo>
                  <a:lnTo>
                    <a:pt x="116935" y="123023"/>
                  </a:lnTo>
                  <a:lnTo>
                    <a:pt x="119930" y="100691"/>
                  </a:lnTo>
                  <a:lnTo>
                    <a:pt x="112319" y="53815"/>
                  </a:lnTo>
                  <a:lnTo>
                    <a:pt x="96355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746312" y="4414208"/>
              <a:ext cx="157929" cy="200762"/>
            </a:xfrm>
            <a:custGeom>
              <a:avLst/>
              <a:gdLst/>
              <a:ahLst/>
              <a:cxnLst/>
              <a:rect l="0" t="0" r="0" b="0"/>
              <a:pathLst>
                <a:path w="157929" h="200762">
                  <a:moveTo>
                    <a:pt x="0" y="84948"/>
                  </a:moveTo>
                  <a:lnTo>
                    <a:pt x="25195" y="139993"/>
                  </a:lnTo>
                  <a:lnTo>
                    <a:pt x="33814" y="164784"/>
                  </a:lnTo>
                  <a:lnTo>
                    <a:pt x="34241" y="170928"/>
                  </a:lnTo>
                  <a:lnTo>
                    <a:pt x="32187" y="172683"/>
                  </a:lnTo>
                  <a:lnTo>
                    <a:pt x="28477" y="171514"/>
                  </a:lnTo>
                  <a:lnTo>
                    <a:pt x="21235" y="160856"/>
                  </a:lnTo>
                  <a:lnTo>
                    <a:pt x="15288" y="143251"/>
                  </a:lnTo>
                  <a:lnTo>
                    <a:pt x="5566" y="85925"/>
                  </a:lnTo>
                  <a:lnTo>
                    <a:pt x="7239" y="53652"/>
                  </a:lnTo>
                  <a:lnTo>
                    <a:pt x="15143" y="21863"/>
                  </a:lnTo>
                  <a:lnTo>
                    <a:pt x="20624" y="13645"/>
                  </a:lnTo>
                  <a:lnTo>
                    <a:pt x="36072" y="1395"/>
                  </a:lnTo>
                  <a:lnTo>
                    <a:pt x="45105" y="0"/>
                  </a:lnTo>
                  <a:lnTo>
                    <a:pt x="64501" y="4690"/>
                  </a:lnTo>
                  <a:lnTo>
                    <a:pt x="95151" y="26073"/>
                  </a:lnTo>
                  <a:lnTo>
                    <a:pt x="120869" y="60225"/>
                  </a:lnTo>
                  <a:lnTo>
                    <a:pt x="142115" y="113686"/>
                  </a:lnTo>
                  <a:lnTo>
                    <a:pt x="154458" y="166187"/>
                  </a:lnTo>
                  <a:lnTo>
                    <a:pt x="157928" y="2007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947171" y="4372814"/>
              <a:ext cx="178540" cy="252685"/>
            </a:xfrm>
            <a:custGeom>
              <a:avLst/>
              <a:gdLst/>
              <a:ahLst/>
              <a:cxnLst/>
              <a:rect l="0" t="0" r="0" b="0"/>
              <a:pathLst>
                <a:path w="178540" h="252685">
                  <a:moveTo>
                    <a:pt x="104467" y="0"/>
                  </a:moveTo>
                  <a:lnTo>
                    <a:pt x="43595" y="34329"/>
                  </a:lnTo>
                  <a:lnTo>
                    <a:pt x="8085" y="60203"/>
                  </a:lnTo>
                  <a:lnTo>
                    <a:pt x="2778" y="68211"/>
                  </a:lnTo>
                  <a:lnTo>
                    <a:pt x="0" y="86468"/>
                  </a:lnTo>
                  <a:lnTo>
                    <a:pt x="3237" y="93911"/>
                  </a:lnTo>
                  <a:lnTo>
                    <a:pt x="16193" y="105299"/>
                  </a:lnTo>
                  <a:lnTo>
                    <a:pt x="43217" y="118287"/>
                  </a:lnTo>
                  <a:lnTo>
                    <a:pt x="105645" y="131520"/>
                  </a:lnTo>
                  <a:lnTo>
                    <a:pt x="155263" y="155441"/>
                  </a:lnTo>
                  <a:lnTo>
                    <a:pt x="171107" y="172030"/>
                  </a:lnTo>
                  <a:lnTo>
                    <a:pt x="176970" y="181367"/>
                  </a:lnTo>
                  <a:lnTo>
                    <a:pt x="178539" y="191101"/>
                  </a:lnTo>
                  <a:lnTo>
                    <a:pt x="174043" y="211276"/>
                  </a:lnTo>
                  <a:lnTo>
                    <a:pt x="158358" y="236775"/>
                  </a:lnTo>
                  <a:lnTo>
                    <a:pt x="149753" y="242078"/>
                  </a:lnTo>
                  <a:lnTo>
                    <a:pt x="104467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2695492" y="5133956"/>
            <a:ext cx="1600333" cy="722455"/>
            <a:chOff x="2695492" y="5133956"/>
            <a:chExt cx="1600333" cy="722455"/>
          </a:xfrm>
        </p:grpSpPr>
        <p:sp>
          <p:nvSpPr>
            <p:cNvPr id="158" name="Freeform 157"/>
            <p:cNvSpPr/>
            <p:nvPr/>
          </p:nvSpPr>
          <p:spPr>
            <a:xfrm>
              <a:off x="2778388" y="5133956"/>
              <a:ext cx="245224" cy="276309"/>
            </a:xfrm>
            <a:custGeom>
              <a:avLst/>
              <a:gdLst/>
              <a:ahLst/>
              <a:cxnLst/>
              <a:rect l="0" t="0" r="0" b="0"/>
              <a:pathLst>
                <a:path w="245224" h="276309">
                  <a:moveTo>
                    <a:pt x="53975" y="38102"/>
                  </a:moveTo>
                  <a:lnTo>
                    <a:pt x="4477" y="87601"/>
                  </a:lnTo>
                  <a:lnTo>
                    <a:pt x="1089" y="88649"/>
                  </a:lnTo>
                  <a:lnTo>
                    <a:pt x="0" y="85838"/>
                  </a:lnTo>
                  <a:lnTo>
                    <a:pt x="444" y="80455"/>
                  </a:lnTo>
                  <a:lnTo>
                    <a:pt x="12247" y="56110"/>
                  </a:lnTo>
                  <a:lnTo>
                    <a:pt x="50808" y="10375"/>
                  </a:lnTo>
                  <a:lnTo>
                    <a:pt x="70895" y="2382"/>
                  </a:lnTo>
                  <a:lnTo>
                    <a:pt x="94250" y="0"/>
                  </a:lnTo>
                  <a:lnTo>
                    <a:pt x="116329" y="2841"/>
                  </a:lnTo>
                  <a:lnTo>
                    <a:pt x="134721" y="14242"/>
                  </a:lnTo>
                  <a:lnTo>
                    <a:pt x="142900" y="22195"/>
                  </a:lnTo>
                  <a:lnTo>
                    <a:pt x="147183" y="32177"/>
                  </a:lnTo>
                  <a:lnTo>
                    <a:pt x="148824" y="55746"/>
                  </a:lnTo>
                  <a:lnTo>
                    <a:pt x="142533" y="75580"/>
                  </a:lnTo>
                  <a:lnTo>
                    <a:pt x="117500" y="110021"/>
                  </a:lnTo>
                  <a:lnTo>
                    <a:pt x="118552" y="109445"/>
                  </a:lnTo>
                  <a:lnTo>
                    <a:pt x="121593" y="106721"/>
                  </a:lnTo>
                  <a:lnTo>
                    <a:pt x="134330" y="106814"/>
                  </a:lnTo>
                  <a:lnTo>
                    <a:pt x="181194" y="120720"/>
                  </a:lnTo>
                  <a:lnTo>
                    <a:pt x="227486" y="151119"/>
                  </a:lnTo>
                  <a:lnTo>
                    <a:pt x="244336" y="177263"/>
                  </a:lnTo>
                  <a:lnTo>
                    <a:pt x="245223" y="185859"/>
                  </a:lnTo>
                  <a:lnTo>
                    <a:pt x="239970" y="201648"/>
                  </a:lnTo>
                  <a:lnTo>
                    <a:pt x="204267" y="245040"/>
                  </a:lnTo>
                  <a:lnTo>
                    <a:pt x="178055" y="266183"/>
                  </a:lnTo>
                  <a:lnTo>
                    <a:pt x="155135" y="274003"/>
                  </a:lnTo>
                  <a:lnTo>
                    <a:pt x="129350" y="276308"/>
                  </a:lnTo>
                  <a:lnTo>
                    <a:pt x="66342" y="265238"/>
                  </a:lnTo>
                  <a:lnTo>
                    <a:pt x="32918" y="2486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695492" y="5466856"/>
              <a:ext cx="452727" cy="10530"/>
            </a:xfrm>
            <a:custGeom>
              <a:avLst/>
              <a:gdLst/>
              <a:ahLst/>
              <a:cxnLst/>
              <a:rect l="0" t="0" r="0" b="0"/>
              <a:pathLst>
                <a:path w="452727" h="10530">
                  <a:moveTo>
                    <a:pt x="452726" y="10529"/>
                  </a:moveTo>
                  <a:lnTo>
                    <a:pt x="403795" y="10529"/>
                  </a:lnTo>
                  <a:lnTo>
                    <a:pt x="344665" y="10529"/>
                  </a:lnTo>
                  <a:lnTo>
                    <a:pt x="296446" y="10529"/>
                  </a:lnTo>
                  <a:lnTo>
                    <a:pt x="245113" y="10529"/>
                  </a:lnTo>
                  <a:lnTo>
                    <a:pt x="192859" y="10529"/>
                  </a:lnTo>
                  <a:lnTo>
                    <a:pt x="132376" y="9359"/>
                  </a:lnTo>
                  <a:lnTo>
                    <a:pt x="68905" y="1464"/>
                  </a:lnTo>
                  <a:lnTo>
                    <a:pt x="12310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958705" y="5572141"/>
              <a:ext cx="15645" cy="284270"/>
            </a:xfrm>
            <a:custGeom>
              <a:avLst/>
              <a:gdLst/>
              <a:ahLst/>
              <a:cxnLst/>
              <a:rect l="0" t="0" r="0" b="0"/>
              <a:pathLst>
                <a:path w="15645" h="284270">
                  <a:moveTo>
                    <a:pt x="10529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8491" y="154842"/>
                  </a:lnTo>
                  <a:lnTo>
                    <a:pt x="15644" y="202377"/>
                  </a:lnTo>
                  <a:lnTo>
                    <a:pt x="5844" y="262133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797885" y="5635312"/>
              <a:ext cx="171350" cy="156664"/>
            </a:xfrm>
            <a:custGeom>
              <a:avLst/>
              <a:gdLst/>
              <a:ahLst/>
              <a:cxnLst/>
              <a:rect l="0" t="0" r="0" b="0"/>
              <a:pathLst>
                <a:path w="171350" h="156664">
                  <a:moveTo>
                    <a:pt x="171349" y="73699"/>
                  </a:moveTo>
                  <a:lnTo>
                    <a:pt x="147302" y="83275"/>
                  </a:lnTo>
                  <a:lnTo>
                    <a:pt x="86227" y="118363"/>
                  </a:lnTo>
                  <a:lnTo>
                    <a:pt x="26991" y="149818"/>
                  </a:lnTo>
                  <a:lnTo>
                    <a:pt x="18958" y="156031"/>
                  </a:lnTo>
                  <a:lnTo>
                    <a:pt x="12433" y="156663"/>
                  </a:lnTo>
                  <a:lnTo>
                    <a:pt x="6914" y="153575"/>
                  </a:lnTo>
                  <a:lnTo>
                    <a:pt x="2064" y="148007"/>
                  </a:lnTo>
                  <a:lnTo>
                    <a:pt x="0" y="140785"/>
                  </a:lnTo>
                  <a:lnTo>
                    <a:pt x="2281" y="88296"/>
                  </a:lnTo>
                  <a:lnTo>
                    <a:pt x="14265" y="32121"/>
                  </a:lnTo>
                  <a:lnTo>
                    <a:pt x="239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358788" y="5435271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3533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369316" y="5540555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78254" y="0"/>
                  </a:lnTo>
                  <a:lnTo>
                    <a:pt x="24776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706228" y="5435271"/>
              <a:ext cx="589597" cy="10529"/>
            </a:xfrm>
            <a:custGeom>
              <a:avLst/>
              <a:gdLst/>
              <a:ahLst/>
              <a:cxnLst/>
              <a:rect l="0" t="0" r="0" b="0"/>
              <a:pathLst>
                <a:path w="589597" h="10529">
                  <a:moveTo>
                    <a:pt x="0" y="10528"/>
                  </a:moveTo>
                  <a:lnTo>
                    <a:pt x="48931" y="10528"/>
                  </a:lnTo>
                  <a:lnTo>
                    <a:pt x="96777" y="10528"/>
                  </a:lnTo>
                  <a:lnTo>
                    <a:pt x="147997" y="7409"/>
                  </a:lnTo>
                  <a:lnTo>
                    <a:pt x="200219" y="2195"/>
                  </a:lnTo>
                  <a:lnTo>
                    <a:pt x="259088" y="6023"/>
                  </a:lnTo>
                  <a:lnTo>
                    <a:pt x="318983" y="3572"/>
                  </a:lnTo>
                  <a:lnTo>
                    <a:pt x="373275" y="8808"/>
                  </a:lnTo>
                  <a:lnTo>
                    <a:pt x="434043" y="4599"/>
                  </a:lnTo>
                  <a:lnTo>
                    <a:pt x="497172" y="2078"/>
                  </a:lnTo>
                  <a:lnTo>
                    <a:pt x="545863" y="5393"/>
                  </a:lnTo>
                  <a:lnTo>
                    <a:pt x="5895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3734354" y="5632174"/>
            <a:ext cx="558716" cy="331700"/>
            <a:chOff x="3734354" y="5632174"/>
            <a:chExt cx="558716" cy="331700"/>
          </a:xfrm>
        </p:grpSpPr>
        <p:sp>
          <p:nvSpPr>
            <p:cNvPr id="166" name="Freeform 165"/>
            <p:cNvSpPr/>
            <p:nvPr/>
          </p:nvSpPr>
          <p:spPr>
            <a:xfrm>
              <a:off x="3734354" y="5632174"/>
              <a:ext cx="266674" cy="324860"/>
            </a:xfrm>
            <a:custGeom>
              <a:avLst/>
              <a:gdLst/>
              <a:ahLst/>
              <a:cxnLst/>
              <a:rect l="0" t="0" r="0" b="0"/>
              <a:pathLst>
                <a:path w="266674" h="324860">
                  <a:moveTo>
                    <a:pt x="45574" y="24195"/>
                  </a:moveTo>
                  <a:lnTo>
                    <a:pt x="29933" y="42176"/>
                  </a:lnTo>
                  <a:lnTo>
                    <a:pt x="7137" y="98766"/>
                  </a:lnTo>
                  <a:lnTo>
                    <a:pt x="3572" y="98475"/>
                  </a:lnTo>
                  <a:lnTo>
                    <a:pt x="25" y="94772"/>
                  </a:lnTo>
                  <a:lnTo>
                    <a:pt x="0" y="88794"/>
                  </a:lnTo>
                  <a:lnTo>
                    <a:pt x="22027" y="35094"/>
                  </a:lnTo>
                  <a:lnTo>
                    <a:pt x="33549" y="18901"/>
                  </a:lnTo>
                  <a:lnTo>
                    <a:pt x="49588" y="7024"/>
                  </a:lnTo>
                  <a:lnTo>
                    <a:pt x="58778" y="2220"/>
                  </a:lnTo>
                  <a:lnTo>
                    <a:pt x="78349" y="0"/>
                  </a:lnTo>
                  <a:lnTo>
                    <a:pt x="88481" y="1046"/>
                  </a:lnTo>
                  <a:lnTo>
                    <a:pt x="105979" y="11567"/>
                  </a:lnTo>
                  <a:lnTo>
                    <a:pt x="120383" y="27941"/>
                  </a:lnTo>
                  <a:lnTo>
                    <a:pt x="146830" y="88865"/>
                  </a:lnTo>
                  <a:lnTo>
                    <a:pt x="158166" y="140998"/>
                  </a:lnTo>
                  <a:lnTo>
                    <a:pt x="157313" y="182416"/>
                  </a:lnTo>
                  <a:lnTo>
                    <a:pt x="146544" y="232743"/>
                  </a:lnTo>
                  <a:lnTo>
                    <a:pt x="111567" y="288694"/>
                  </a:lnTo>
                  <a:lnTo>
                    <a:pt x="90994" y="313785"/>
                  </a:lnTo>
                  <a:lnTo>
                    <a:pt x="70830" y="322528"/>
                  </a:lnTo>
                  <a:lnTo>
                    <a:pt x="58902" y="324859"/>
                  </a:lnTo>
                  <a:lnTo>
                    <a:pt x="48610" y="324074"/>
                  </a:lnTo>
                  <a:lnTo>
                    <a:pt x="30936" y="316962"/>
                  </a:lnTo>
                  <a:lnTo>
                    <a:pt x="18400" y="302883"/>
                  </a:lnTo>
                  <a:lnTo>
                    <a:pt x="13420" y="294215"/>
                  </a:lnTo>
                  <a:lnTo>
                    <a:pt x="12440" y="284926"/>
                  </a:lnTo>
                  <a:lnTo>
                    <a:pt x="17589" y="265248"/>
                  </a:lnTo>
                  <a:lnTo>
                    <a:pt x="33643" y="240028"/>
                  </a:lnTo>
                  <a:lnTo>
                    <a:pt x="49630" y="228135"/>
                  </a:lnTo>
                  <a:lnTo>
                    <a:pt x="58806" y="223326"/>
                  </a:lnTo>
                  <a:lnTo>
                    <a:pt x="78362" y="221102"/>
                  </a:lnTo>
                  <a:lnTo>
                    <a:pt x="137196" y="224994"/>
                  </a:lnTo>
                  <a:lnTo>
                    <a:pt x="192560" y="238837"/>
                  </a:lnTo>
                  <a:lnTo>
                    <a:pt x="242442" y="261110"/>
                  </a:lnTo>
                  <a:lnTo>
                    <a:pt x="266673" y="2663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018768" y="5692894"/>
              <a:ext cx="274302" cy="270980"/>
            </a:xfrm>
            <a:custGeom>
              <a:avLst/>
              <a:gdLst/>
              <a:ahLst/>
              <a:cxnLst/>
              <a:rect l="0" t="0" r="0" b="0"/>
              <a:pathLst>
                <a:path w="274302" h="270980">
                  <a:moveTo>
                    <a:pt x="129657" y="5589"/>
                  </a:moveTo>
                  <a:lnTo>
                    <a:pt x="112889" y="0"/>
                  </a:lnTo>
                  <a:lnTo>
                    <a:pt x="95298" y="375"/>
                  </a:lnTo>
                  <a:lnTo>
                    <a:pt x="76952" y="5612"/>
                  </a:lnTo>
                  <a:lnTo>
                    <a:pt x="61000" y="15738"/>
                  </a:lnTo>
                  <a:lnTo>
                    <a:pt x="38864" y="40182"/>
                  </a:lnTo>
                  <a:lnTo>
                    <a:pt x="10990" y="100609"/>
                  </a:lnTo>
                  <a:lnTo>
                    <a:pt x="0" y="132009"/>
                  </a:lnTo>
                  <a:lnTo>
                    <a:pt x="2232" y="156142"/>
                  </a:lnTo>
                  <a:lnTo>
                    <a:pt x="21890" y="214018"/>
                  </a:lnTo>
                  <a:lnTo>
                    <a:pt x="53046" y="254019"/>
                  </a:lnTo>
                  <a:lnTo>
                    <a:pt x="90450" y="270011"/>
                  </a:lnTo>
                  <a:lnTo>
                    <a:pt x="132988" y="270979"/>
                  </a:lnTo>
                  <a:lnTo>
                    <a:pt x="180877" y="259656"/>
                  </a:lnTo>
                  <a:lnTo>
                    <a:pt x="221013" y="236103"/>
                  </a:lnTo>
                  <a:lnTo>
                    <a:pt x="251818" y="208920"/>
                  </a:lnTo>
                  <a:lnTo>
                    <a:pt x="267758" y="182429"/>
                  </a:lnTo>
                  <a:lnTo>
                    <a:pt x="274301" y="146763"/>
                  </a:lnTo>
                  <a:lnTo>
                    <a:pt x="270651" y="112149"/>
                  </a:lnTo>
                  <a:lnTo>
                    <a:pt x="256571" y="74077"/>
                  </a:lnTo>
                  <a:lnTo>
                    <a:pt x="208071" y="20710"/>
                  </a:lnTo>
                  <a:lnTo>
                    <a:pt x="187124" y="12310"/>
                  </a:lnTo>
                  <a:lnTo>
                    <a:pt x="163387" y="9746"/>
                  </a:lnTo>
                  <a:lnTo>
                    <a:pt x="119129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3822693" y="5003602"/>
            <a:ext cx="402712" cy="410613"/>
            <a:chOff x="3822693" y="5003602"/>
            <a:chExt cx="402712" cy="410613"/>
          </a:xfrm>
        </p:grpSpPr>
        <p:sp>
          <p:nvSpPr>
            <p:cNvPr id="169" name="Freeform 168"/>
            <p:cNvSpPr/>
            <p:nvPr/>
          </p:nvSpPr>
          <p:spPr>
            <a:xfrm>
              <a:off x="3822693" y="5003602"/>
              <a:ext cx="20407" cy="410613"/>
            </a:xfrm>
            <a:custGeom>
              <a:avLst/>
              <a:gdLst/>
              <a:ahLst/>
              <a:cxnLst/>
              <a:rect l="0" t="0" r="0" b="0"/>
              <a:pathLst>
                <a:path w="20407" h="410613">
                  <a:moveTo>
                    <a:pt x="9877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5067" y="145880"/>
                  </a:lnTo>
                  <a:lnTo>
                    <a:pt x="8452" y="208300"/>
                  </a:lnTo>
                  <a:lnTo>
                    <a:pt x="12363" y="251675"/>
                  </a:lnTo>
                  <a:lnTo>
                    <a:pt x="18023" y="312437"/>
                  </a:lnTo>
                  <a:lnTo>
                    <a:pt x="19700" y="364365"/>
                  </a:lnTo>
                  <a:lnTo>
                    <a:pt x="20406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993246" y="5005066"/>
              <a:ext cx="232159" cy="368316"/>
            </a:xfrm>
            <a:custGeom>
              <a:avLst/>
              <a:gdLst/>
              <a:ahLst/>
              <a:cxnLst/>
              <a:rect l="0" t="0" r="0" b="0"/>
              <a:pathLst>
                <a:path w="232159" h="368316">
                  <a:moveTo>
                    <a:pt x="207822" y="9065"/>
                  </a:moveTo>
                  <a:lnTo>
                    <a:pt x="149205" y="9065"/>
                  </a:lnTo>
                  <a:lnTo>
                    <a:pt x="88965" y="7895"/>
                  </a:lnTo>
                  <a:lnTo>
                    <a:pt x="37725" y="731"/>
                  </a:lnTo>
                  <a:lnTo>
                    <a:pt x="24234" y="0"/>
                  </a:lnTo>
                  <a:lnTo>
                    <a:pt x="15240" y="4191"/>
                  </a:lnTo>
                  <a:lnTo>
                    <a:pt x="9243" y="11665"/>
                  </a:lnTo>
                  <a:lnTo>
                    <a:pt x="2582" y="32447"/>
                  </a:lnTo>
                  <a:lnTo>
                    <a:pt x="0" y="70455"/>
                  </a:lnTo>
                  <a:lnTo>
                    <a:pt x="5898" y="125220"/>
                  </a:lnTo>
                  <a:lnTo>
                    <a:pt x="6525" y="139144"/>
                  </a:lnTo>
                  <a:lnTo>
                    <a:pt x="11623" y="147257"/>
                  </a:lnTo>
                  <a:lnTo>
                    <a:pt x="19701" y="151495"/>
                  </a:lnTo>
                  <a:lnTo>
                    <a:pt x="39984" y="153086"/>
                  </a:lnTo>
                  <a:lnTo>
                    <a:pt x="97679" y="147108"/>
                  </a:lnTo>
                  <a:lnTo>
                    <a:pt x="132683" y="151872"/>
                  </a:lnTo>
                  <a:lnTo>
                    <a:pt x="165281" y="166281"/>
                  </a:lnTo>
                  <a:lnTo>
                    <a:pt x="191578" y="185369"/>
                  </a:lnTo>
                  <a:lnTo>
                    <a:pt x="214187" y="211431"/>
                  </a:lnTo>
                  <a:lnTo>
                    <a:pt x="230115" y="246970"/>
                  </a:lnTo>
                  <a:lnTo>
                    <a:pt x="232158" y="270388"/>
                  </a:lnTo>
                  <a:lnTo>
                    <a:pt x="223936" y="319607"/>
                  </a:lnTo>
                  <a:lnTo>
                    <a:pt x="208354" y="340496"/>
                  </a:lnTo>
                  <a:lnTo>
                    <a:pt x="184662" y="356409"/>
                  </a:lnTo>
                  <a:lnTo>
                    <a:pt x="154634" y="367381"/>
                  </a:lnTo>
                  <a:lnTo>
                    <a:pt x="97274" y="368315"/>
                  </a:lnTo>
                  <a:lnTo>
                    <a:pt x="49894" y="3670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5988149" y="4755011"/>
            <a:ext cx="958094" cy="885820"/>
            <a:chOff x="5988149" y="4755011"/>
            <a:chExt cx="958094" cy="885820"/>
          </a:xfrm>
        </p:grpSpPr>
        <p:sp>
          <p:nvSpPr>
            <p:cNvPr id="172" name="Freeform 171"/>
            <p:cNvSpPr/>
            <p:nvPr/>
          </p:nvSpPr>
          <p:spPr>
            <a:xfrm>
              <a:off x="6040791" y="4755011"/>
              <a:ext cx="382734" cy="398492"/>
            </a:xfrm>
            <a:custGeom>
              <a:avLst/>
              <a:gdLst/>
              <a:ahLst/>
              <a:cxnLst/>
              <a:rect l="0" t="0" r="0" b="0"/>
              <a:pathLst>
                <a:path w="382734" h="398492">
                  <a:moveTo>
                    <a:pt x="0" y="29993"/>
                  </a:moveTo>
                  <a:lnTo>
                    <a:pt x="27556" y="22758"/>
                  </a:lnTo>
                  <a:lnTo>
                    <a:pt x="83779" y="20115"/>
                  </a:lnTo>
                  <a:lnTo>
                    <a:pt x="140292" y="19593"/>
                  </a:lnTo>
                  <a:lnTo>
                    <a:pt x="203750" y="18320"/>
                  </a:lnTo>
                  <a:lnTo>
                    <a:pt x="262559" y="11137"/>
                  </a:lnTo>
                  <a:lnTo>
                    <a:pt x="319235" y="3782"/>
                  </a:lnTo>
                  <a:lnTo>
                    <a:pt x="361440" y="0"/>
                  </a:lnTo>
                  <a:lnTo>
                    <a:pt x="370812" y="4149"/>
                  </a:lnTo>
                  <a:lnTo>
                    <a:pt x="377059" y="11594"/>
                  </a:lnTo>
                  <a:lnTo>
                    <a:pt x="381225" y="21236"/>
                  </a:lnTo>
                  <a:lnTo>
                    <a:pt x="382733" y="41309"/>
                  </a:lnTo>
                  <a:lnTo>
                    <a:pt x="371109" y="100504"/>
                  </a:lnTo>
                  <a:lnTo>
                    <a:pt x="354672" y="151416"/>
                  </a:lnTo>
                  <a:lnTo>
                    <a:pt x="334831" y="205927"/>
                  </a:lnTo>
                  <a:lnTo>
                    <a:pt x="311242" y="258894"/>
                  </a:lnTo>
                  <a:lnTo>
                    <a:pt x="284052" y="311298"/>
                  </a:lnTo>
                  <a:lnTo>
                    <a:pt x="261739" y="361380"/>
                  </a:lnTo>
                  <a:lnTo>
                    <a:pt x="252684" y="3984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988149" y="5206144"/>
              <a:ext cx="558011" cy="73701"/>
            </a:xfrm>
            <a:custGeom>
              <a:avLst/>
              <a:gdLst/>
              <a:ahLst/>
              <a:cxnLst/>
              <a:rect l="0" t="0" r="0" b="0"/>
              <a:pathLst>
                <a:path w="558011" h="73701">
                  <a:moveTo>
                    <a:pt x="558010" y="0"/>
                  </a:moveTo>
                  <a:lnTo>
                    <a:pt x="515319" y="3120"/>
                  </a:lnTo>
                  <a:lnTo>
                    <a:pt x="456901" y="9065"/>
                  </a:lnTo>
                  <a:lnTo>
                    <a:pt x="415196" y="12998"/>
                  </a:lnTo>
                  <a:lnTo>
                    <a:pt x="370534" y="18645"/>
                  </a:lnTo>
                  <a:lnTo>
                    <a:pt x="327288" y="25054"/>
                  </a:lnTo>
                  <a:lnTo>
                    <a:pt x="281552" y="28682"/>
                  </a:lnTo>
                  <a:lnTo>
                    <a:pt x="222243" y="33845"/>
                  </a:lnTo>
                  <a:lnTo>
                    <a:pt x="170761" y="46070"/>
                  </a:lnTo>
                  <a:lnTo>
                    <a:pt x="107784" y="54896"/>
                  </a:lnTo>
                  <a:lnTo>
                    <a:pt x="46897" y="6712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135547" y="5374600"/>
              <a:ext cx="31587" cy="242156"/>
            </a:xfrm>
            <a:custGeom>
              <a:avLst/>
              <a:gdLst/>
              <a:ahLst/>
              <a:cxnLst/>
              <a:rect l="0" t="0" r="0" b="0"/>
              <a:pathLst>
                <a:path w="31587" h="242156">
                  <a:moveTo>
                    <a:pt x="0" y="0"/>
                  </a:moveTo>
                  <a:lnTo>
                    <a:pt x="3120" y="42692"/>
                  </a:lnTo>
                  <a:lnTo>
                    <a:pt x="9553" y="103238"/>
                  </a:lnTo>
                  <a:lnTo>
                    <a:pt x="15989" y="166569"/>
                  </a:lnTo>
                  <a:lnTo>
                    <a:pt x="28724" y="217730"/>
                  </a:lnTo>
                  <a:lnTo>
                    <a:pt x="31586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264890" y="5374600"/>
              <a:ext cx="241687" cy="266231"/>
            </a:xfrm>
            <a:custGeom>
              <a:avLst/>
              <a:gdLst/>
              <a:ahLst/>
              <a:cxnLst/>
              <a:rect l="0" t="0" r="0" b="0"/>
              <a:pathLst>
                <a:path w="241687" h="266231">
                  <a:moveTo>
                    <a:pt x="123341" y="0"/>
                  </a:moveTo>
                  <a:lnTo>
                    <a:pt x="61083" y="35917"/>
                  </a:lnTo>
                  <a:lnTo>
                    <a:pt x="29459" y="66453"/>
                  </a:lnTo>
                  <a:lnTo>
                    <a:pt x="10906" y="95729"/>
                  </a:lnTo>
                  <a:lnTo>
                    <a:pt x="3180" y="117415"/>
                  </a:lnTo>
                  <a:lnTo>
                    <a:pt x="0" y="155932"/>
                  </a:lnTo>
                  <a:lnTo>
                    <a:pt x="11895" y="219219"/>
                  </a:lnTo>
                  <a:lnTo>
                    <a:pt x="27409" y="246538"/>
                  </a:lnTo>
                  <a:lnTo>
                    <a:pt x="43270" y="258921"/>
                  </a:lnTo>
                  <a:lnTo>
                    <a:pt x="52413" y="263861"/>
                  </a:lnTo>
                  <a:lnTo>
                    <a:pt x="75050" y="266230"/>
                  </a:lnTo>
                  <a:lnTo>
                    <a:pt x="133056" y="255205"/>
                  </a:lnTo>
                  <a:lnTo>
                    <a:pt x="154565" y="248735"/>
                  </a:lnTo>
                  <a:lnTo>
                    <a:pt x="172703" y="235721"/>
                  </a:lnTo>
                  <a:lnTo>
                    <a:pt x="216713" y="187496"/>
                  </a:lnTo>
                  <a:lnTo>
                    <a:pt x="241558" y="127694"/>
                  </a:lnTo>
                  <a:lnTo>
                    <a:pt x="241686" y="89568"/>
                  </a:lnTo>
                  <a:lnTo>
                    <a:pt x="234041" y="68664"/>
                  </a:lnTo>
                  <a:lnTo>
                    <a:pt x="210069" y="36180"/>
                  </a:lnTo>
                  <a:lnTo>
                    <a:pt x="184134" y="19949"/>
                  </a:lnTo>
                  <a:lnTo>
                    <a:pt x="13387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798843" y="5164030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3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6767257" y="5258787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21057"/>
                  </a:moveTo>
                  <a:lnTo>
                    <a:pt x="136293" y="17937"/>
                  </a:lnTo>
                  <a:lnTo>
                    <a:pt x="75747" y="10334"/>
                  </a:lnTo>
                  <a:lnTo>
                    <a:pt x="27008" y="23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7188397" y="5111426"/>
            <a:ext cx="631711" cy="512658"/>
            <a:chOff x="7188397" y="5111426"/>
            <a:chExt cx="631711" cy="512658"/>
          </a:xfrm>
        </p:grpSpPr>
        <p:sp>
          <p:nvSpPr>
            <p:cNvPr id="179" name="Freeform 178"/>
            <p:cNvSpPr/>
            <p:nvPr/>
          </p:nvSpPr>
          <p:spPr>
            <a:xfrm>
              <a:off x="7188397" y="5111426"/>
              <a:ext cx="631711" cy="42077"/>
            </a:xfrm>
            <a:custGeom>
              <a:avLst/>
              <a:gdLst/>
              <a:ahLst/>
              <a:cxnLst/>
              <a:rect l="0" t="0" r="0" b="0"/>
              <a:pathLst>
                <a:path w="631711" h="42077">
                  <a:moveTo>
                    <a:pt x="0" y="10490"/>
                  </a:moveTo>
                  <a:lnTo>
                    <a:pt x="37478" y="2157"/>
                  </a:lnTo>
                  <a:lnTo>
                    <a:pt x="88902" y="396"/>
                  </a:lnTo>
                  <a:lnTo>
                    <a:pt x="135786" y="90"/>
                  </a:lnTo>
                  <a:lnTo>
                    <a:pt x="192311" y="0"/>
                  </a:lnTo>
                  <a:lnTo>
                    <a:pt x="250248" y="7205"/>
                  </a:lnTo>
                  <a:lnTo>
                    <a:pt x="295116" y="10686"/>
                  </a:lnTo>
                  <a:lnTo>
                    <a:pt x="336273" y="15647"/>
                  </a:lnTo>
                  <a:lnTo>
                    <a:pt x="381862" y="21751"/>
                  </a:lnTo>
                  <a:lnTo>
                    <a:pt x="428250" y="27193"/>
                  </a:lnTo>
                  <a:lnTo>
                    <a:pt x="472263" y="29612"/>
                  </a:lnTo>
                  <a:lnTo>
                    <a:pt x="515221" y="33807"/>
                  </a:lnTo>
                  <a:lnTo>
                    <a:pt x="575748" y="39626"/>
                  </a:lnTo>
                  <a:lnTo>
                    <a:pt x="631710" y="42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7223690" y="5294600"/>
              <a:ext cx="248978" cy="296685"/>
            </a:xfrm>
            <a:custGeom>
              <a:avLst/>
              <a:gdLst/>
              <a:ahLst/>
              <a:cxnLst/>
              <a:rect l="0" t="0" r="0" b="0"/>
              <a:pathLst>
                <a:path w="248978" h="296685">
                  <a:moveTo>
                    <a:pt x="17350" y="48414"/>
                  </a:moveTo>
                  <a:lnTo>
                    <a:pt x="22939" y="31647"/>
                  </a:lnTo>
                  <a:lnTo>
                    <a:pt x="35042" y="17176"/>
                  </a:lnTo>
                  <a:lnTo>
                    <a:pt x="43182" y="10041"/>
                  </a:lnTo>
                  <a:lnTo>
                    <a:pt x="64706" y="2114"/>
                  </a:lnTo>
                  <a:lnTo>
                    <a:pt x="76996" y="0"/>
                  </a:lnTo>
                  <a:lnTo>
                    <a:pt x="100012" y="3890"/>
                  </a:lnTo>
                  <a:lnTo>
                    <a:pt x="129580" y="19234"/>
                  </a:lnTo>
                  <a:lnTo>
                    <a:pt x="137793" y="25452"/>
                  </a:lnTo>
                  <a:lnTo>
                    <a:pt x="150039" y="44838"/>
                  </a:lnTo>
                  <a:lnTo>
                    <a:pt x="167432" y="95412"/>
                  </a:lnTo>
                  <a:lnTo>
                    <a:pt x="179793" y="151631"/>
                  </a:lnTo>
                  <a:lnTo>
                    <a:pt x="174796" y="198450"/>
                  </a:lnTo>
                  <a:lnTo>
                    <a:pt x="157847" y="235589"/>
                  </a:lnTo>
                  <a:lnTo>
                    <a:pt x="121272" y="276460"/>
                  </a:lnTo>
                  <a:lnTo>
                    <a:pt x="111197" y="284673"/>
                  </a:lnTo>
                  <a:lnTo>
                    <a:pt x="87525" y="293798"/>
                  </a:lnTo>
                  <a:lnTo>
                    <a:pt x="61407" y="296684"/>
                  </a:lnTo>
                  <a:lnTo>
                    <a:pt x="34201" y="294067"/>
                  </a:lnTo>
                  <a:lnTo>
                    <a:pt x="12752" y="285885"/>
                  </a:lnTo>
                  <a:lnTo>
                    <a:pt x="3756" y="280428"/>
                  </a:lnTo>
                  <a:lnTo>
                    <a:pt x="98" y="273280"/>
                  </a:lnTo>
                  <a:lnTo>
                    <a:pt x="0" y="265005"/>
                  </a:lnTo>
                  <a:lnTo>
                    <a:pt x="2273" y="255979"/>
                  </a:lnTo>
                  <a:lnTo>
                    <a:pt x="8469" y="248792"/>
                  </a:lnTo>
                  <a:lnTo>
                    <a:pt x="27830" y="237687"/>
                  </a:lnTo>
                  <a:lnTo>
                    <a:pt x="70629" y="230448"/>
                  </a:lnTo>
                  <a:lnTo>
                    <a:pt x="129086" y="235237"/>
                  </a:lnTo>
                  <a:lnTo>
                    <a:pt x="185694" y="237396"/>
                  </a:lnTo>
                  <a:lnTo>
                    <a:pt x="221647" y="240890"/>
                  </a:lnTo>
                  <a:lnTo>
                    <a:pt x="248977" y="24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7486611" y="5351940"/>
              <a:ext cx="255274" cy="272144"/>
            </a:xfrm>
            <a:custGeom>
              <a:avLst/>
              <a:gdLst/>
              <a:ahLst/>
              <a:cxnLst/>
              <a:rect l="0" t="0" r="0" b="0"/>
              <a:pathLst>
                <a:path w="255274" h="272144">
                  <a:moveTo>
                    <a:pt x="154512" y="12132"/>
                  </a:moveTo>
                  <a:lnTo>
                    <a:pt x="137744" y="953"/>
                  </a:lnTo>
                  <a:lnTo>
                    <a:pt x="129295" y="0"/>
                  </a:lnTo>
                  <a:lnTo>
                    <a:pt x="110549" y="5180"/>
                  </a:lnTo>
                  <a:lnTo>
                    <a:pt x="80265" y="21250"/>
                  </a:lnTo>
                  <a:lnTo>
                    <a:pt x="32247" y="70514"/>
                  </a:lnTo>
                  <a:lnTo>
                    <a:pt x="8112" y="126506"/>
                  </a:lnTo>
                  <a:lnTo>
                    <a:pt x="0" y="162224"/>
                  </a:lnTo>
                  <a:lnTo>
                    <a:pt x="442" y="188803"/>
                  </a:lnTo>
                  <a:lnTo>
                    <a:pt x="8438" y="216215"/>
                  </a:lnTo>
                  <a:lnTo>
                    <a:pt x="22910" y="237756"/>
                  </a:lnTo>
                  <a:lnTo>
                    <a:pt x="42210" y="253959"/>
                  </a:lnTo>
                  <a:lnTo>
                    <a:pt x="79382" y="268488"/>
                  </a:lnTo>
                  <a:lnTo>
                    <a:pt x="120033" y="272143"/>
                  </a:lnTo>
                  <a:lnTo>
                    <a:pt x="161713" y="265167"/>
                  </a:lnTo>
                  <a:lnTo>
                    <a:pt x="201359" y="247632"/>
                  </a:lnTo>
                  <a:lnTo>
                    <a:pt x="228963" y="219560"/>
                  </a:lnTo>
                  <a:lnTo>
                    <a:pt x="244533" y="195179"/>
                  </a:lnTo>
                  <a:lnTo>
                    <a:pt x="255273" y="149556"/>
                  </a:lnTo>
                  <a:lnTo>
                    <a:pt x="252867" y="110172"/>
                  </a:lnTo>
                  <a:lnTo>
                    <a:pt x="241509" y="87291"/>
                  </a:lnTo>
                  <a:lnTo>
                    <a:pt x="215383" y="57798"/>
                  </a:lnTo>
                  <a:lnTo>
                    <a:pt x="196774" y="44126"/>
                  </a:lnTo>
                  <a:lnTo>
                    <a:pt x="165040" y="331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7398967" y="4669191"/>
            <a:ext cx="421141" cy="347441"/>
            <a:chOff x="7398967" y="4669191"/>
            <a:chExt cx="421141" cy="347441"/>
          </a:xfrm>
        </p:grpSpPr>
        <p:sp>
          <p:nvSpPr>
            <p:cNvPr id="183" name="Freeform 182"/>
            <p:cNvSpPr/>
            <p:nvPr/>
          </p:nvSpPr>
          <p:spPr>
            <a:xfrm>
              <a:off x="7398967" y="4700776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8334" y="37478"/>
                  </a:lnTo>
                  <a:lnTo>
                    <a:pt x="15684" y="88902"/>
                  </a:lnTo>
                  <a:lnTo>
                    <a:pt x="19996" y="144120"/>
                  </a:lnTo>
                  <a:lnTo>
                    <a:pt x="20848" y="200087"/>
                  </a:lnTo>
                  <a:lnTo>
                    <a:pt x="26606" y="256203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7800509" y="4669191"/>
              <a:ext cx="19599" cy="347441"/>
            </a:xfrm>
            <a:custGeom>
              <a:avLst/>
              <a:gdLst/>
              <a:ahLst/>
              <a:cxnLst/>
              <a:rect l="0" t="0" r="0" b="0"/>
              <a:pathLst>
                <a:path w="19599" h="347441">
                  <a:moveTo>
                    <a:pt x="9070" y="0"/>
                  </a:moveTo>
                  <a:lnTo>
                    <a:pt x="4" y="58617"/>
                  </a:lnTo>
                  <a:lnTo>
                    <a:pt x="0" y="115130"/>
                  </a:lnTo>
                  <a:lnTo>
                    <a:pt x="5863" y="170203"/>
                  </a:lnTo>
                  <a:lnTo>
                    <a:pt x="8120" y="222916"/>
                  </a:lnTo>
                  <a:lnTo>
                    <a:pt x="12002" y="280122"/>
                  </a:lnTo>
                  <a:lnTo>
                    <a:pt x="17347" y="314626"/>
                  </a:lnTo>
                  <a:lnTo>
                    <a:pt x="19598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7617869" y="4711305"/>
              <a:ext cx="191711" cy="233629"/>
            </a:xfrm>
            <a:custGeom>
              <a:avLst/>
              <a:gdLst/>
              <a:ahLst/>
              <a:cxnLst/>
              <a:rect l="0" t="0" r="0" b="0"/>
              <a:pathLst>
                <a:path w="191711" h="233629">
                  <a:moveTo>
                    <a:pt x="191710" y="147399"/>
                  </a:moveTo>
                  <a:lnTo>
                    <a:pt x="128282" y="182146"/>
                  </a:lnTo>
                  <a:lnTo>
                    <a:pt x="66515" y="207892"/>
                  </a:lnTo>
                  <a:lnTo>
                    <a:pt x="21787" y="233628"/>
                  </a:lnTo>
                  <a:lnTo>
                    <a:pt x="14087" y="232961"/>
                  </a:lnTo>
                  <a:lnTo>
                    <a:pt x="7784" y="229007"/>
                  </a:lnTo>
                  <a:lnTo>
                    <a:pt x="2412" y="222861"/>
                  </a:lnTo>
                  <a:lnTo>
                    <a:pt x="0" y="214085"/>
                  </a:lnTo>
                  <a:lnTo>
                    <a:pt x="1676" y="153032"/>
                  </a:lnTo>
                  <a:lnTo>
                    <a:pt x="10499" y="97992"/>
                  </a:lnTo>
                  <a:lnTo>
                    <a:pt x="17785" y="56071"/>
                  </a:lnTo>
                  <a:lnTo>
                    <a:pt x="127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216953" y="63170"/>
            <a:ext cx="2614924" cy="1000209"/>
            <a:chOff x="4216953" y="63170"/>
            <a:chExt cx="2614924" cy="1000209"/>
          </a:xfrm>
        </p:grpSpPr>
        <p:sp>
          <p:nvSpPr>
            <p:cNvPr id="2" name="Freeform 1"/>
            <p:cNvSpPr/>
            <p:nvPr/>
          </p:nvSpPr>
          <p:spPr>
            <a:xfrm>
              <a:off x="4282940" y="150270"/>
              <a:ext cx="323038" cy="352089"/>
            </a:xfrm>
            <a:custGeom>
              <a:avLst/>
              <a:gdLst/>
              <a:ahLst/>
              <a:cxnLst/>
              <a:rect l="0" t="0" r="0" b="0"/>
              <a:pathLst>
                <a:path w="323038" h="352089">
                  <a:moveTo>
                    <a:pt x="116852" y="7657"/>
                  </a:moveTo>
                  <a:lnTo>
                    <a:pt x="82105" y="44743"/>
                  </a:lnTo>
                  <a:lnTo>
                    <a:pt x="66523" y="71288"/>
                  </a:lnTo>
                  <a:lnTo>
                    <a:pt x="12011" y="131625"/>
                  </a:lnTo>
                  <a:lnTo>
                    <a:pt x="4844" y="139435"/>
                  </a:lnTo>
                  <a:lnTo>
                    <a:pt x="1236" y="141133"/>
                  </a:lnTo>
                  <a:lnTo>
                    <a:pt x="0" y="138755"/>
                  </a:lnTo>
                  <a:lnTo>
                    <a:pt x="6423" y="109722"/>
                  </a:lnTo>
                  <a:lnTo>
                    <a:pt x="40424" y="49488"/>
                  </a:lnTo>
                  <a:lnTo>
                    <a:pt x="66521" y="23691"/>
                  </a:lnTo>
                  <a:lnTo>
                    <a:pt x="96480" y="6819"/>
                  </a:lnTo>
                  <a:lnTo>
                    <a:pt x="133173" y="0"/>
                  </a:lnTo>
                  <a:lnTo>
                    <a:pt x="168091" y="3568"/>
                  </a:lnTo>
                  <a:lnTo>
                    <a:pt x="186808" y="12079"/>
                  </a:lnTo>
                  <a:lnTo>
                    <a:pt x="195075" y="17624"/>
                  </a:lnTo>
                  <a:lnTo>
                    <a:pt x="200587" y="26000"/>
                  </a:lnTo>
                  <a:lnTo>
                    <a:pt x="206710" y="47785"/>
                  </a:lnTo>
                  <a:lnTo>
                    <a:pt x="203193" y="73065"/>
                  </a:lnTo>
                  <a:lnTo>
                    <a:pt x="193830" y="97558"/>
                  </a:lnTo>
                  <a:lnTo>
                    <a:pt x="155129" y="147303"/>
                  </a:lnTo>
                  <a:lnTo>
                    <a:pt x="138982" y="164197"/>
                  </a:lnTo>
                  <a:lnTo>
                    <a:pt x="157909" y="145543"/>
                  </a:lnTo>
                  <a:lnTo>
                    <a:pt x="176824" y="139130"/>
                  </a:lnTo>
                  <a:lnTo>
                    <a:pt x="200828" y="137449"/>
                  </a:lnTo>
                  <a:lnTo>
                    <a:pt x="227094" y="140602"/>
                  </a:lnTo>
                  <a:lnTo>
                    <a:pt x="251247" y="152141"/>
                  </a:lnTo>
                  <a:lnTo>
                    <a:pt x="297634" y="190937"/>
                  </a:lnTo>
                  <a:lnTo>
                    <a:pt x="312623" y="209608"/>
                  </a:lnTo>
                  <a:lnTo>
                    <a:pt x="320845" y="232723"/>
                  </a:lnTo>
                  <a:lnTo>
                    <a:pt x="323037" y="245439"/>
                  </a:lnTo>
                  <a:lnTo>
                    <a:pt x="319234" y="268926"/>
                  </a:lnTo>
                  <a:lnTo>
                    <a:pt x="303939" y="298759"/>
                  </a:lnTo>
                  <a:lnTo>
                    <a:pt x="281470" y="322417"/>
                  </a:lnTo>
                  <a:lnTo>
                    <a:pt x="252586" y="341125"/>
                  </a:lnTo>
                  <a:lnTo>
                    <a:pt x="229820" y="348887"/>
                  </a:lnTo>
                  <a:lnTo>
                    <a:pt x="184119" y="352088"/>
                  </a:lnTo>
                  <a:lnTo>
                    <a:pt x="132364" y="347317"/>
                  </a:lnTo>
                  <a:lnTo>
                    <a:pt x="78944" y="345383"/>
                  </a:lnTo>
                  <a:lnTo>
                    <a:pt x="43153" y="3445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220808" y="541892"/>
              <a:ext cx="463255" cy="37176"/>
            </a:xfrm>
            <a:custGeom>
              <a:avLst/>
              <a:gdLst/>
              <a:ahLst/>
              <a:cxnLst/>
              <a:rect l="0" t="0" r="0" b="0"/>
              <a:pathLst>
                <a:path w="463255" h="37176">
                  <a:moveTo>
                    <a:pt x="463254" y="5589"/>
                  </a:moveTo>
                  <a:lnTo>
                    <a:pt x="446486" y="0"/>
                  </a:lnTo>
                  <a:lnTo>
                    <a:pt x="392568" y="3272"/>
                  </a:lnTo>
                  <a:lnTo>
                    <a:pt x="331831" y="8251"/>
                  </a:lnTo>
                  <a:lnTo>
                    <a:pt x="274168" y="14564"/>
                  </a:lnTo>
                  <a:lnTo>
                    <a:pt x="218105" y="21247"/>
                  </a:lnTo>
                  <a:lnTo>
                    <a:pt x="157041" y="25046"/>
                  </a:lnTo>
                  <a:lnTo>
                    <a:pt x="100083" y="26172"/>
                  </a:lnTo>
                  <a:lnTo>
                    <a:pt x="46162" y="26506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526135" y="673823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2195" y="37478"/>
                  </a:lnTo>
                  <a:lnTo>
                    <a:pt x="434" y="88902"/>
                  </a:lnTo>
                  <a:lnTo>
                    <a:pt x="86" y="144120"/>
                  </a:lnTo>
                  <a:lnTo>
                    <a:pt x="17" y="200087"/>
                  </a:lnTo>
                  <a:lnTo>
                    <a:pt x="3" y="25620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216953" y="726466"/>
              <a:ext cx="267068" cy="162609"/>
            </a:xfrm>
            <a:custGeom>
              <a:avLst/>
              <a:gdLst/>
              <a:ahLst/>
              <a:cxnLst/>
              <a:rect l="0" t="0" r="0" b="0"/>
              <a:pathLst>
                <a:path w="267068" h="162609">
                  <a:moveTo>
                    <a:pt x="267067" y="94756"/>
                  </a:moveTo>
                  <a:lnTo>
                    <a:pt x="205957" y="112715"/>
                  </a:lnTo>
                  <a:lnTo>
                    <a:pt x="151526" y="129905"/>
                  </a:lnTo>
                  <a:lnTo>
                    <a:pt x="88107" y="150913"/>
                  </a:lnTo>
                  <a:lnTo>
                    <a:pt x="38738" y="162608"/>
                  </a:lnTo>
                  <a:lnTo>
                    <a:pt x="15849" y="160787"/>
                  </a:lnTo>
                  <a:lnTo>
                    <a:pt x="8342" y="155155"/>
                  </a:lnTo>
                  <a:lnTo>
                    <a:pt x="0" y="136418"/>
                  </a:lnTo>
                  <a:lnTo>
                    <a:pt x="115" y="127210"/>
                  </a:lnTo>
                  <a:lnTo>
                    <a:pt x="6483" y="110740"/>
                  </a:lnTo>
                  <a:lnTo>
                    <a:pt x="37409" y="61262"/>
                  </a:lnTo>
                  <a:lnTo>
                    <a:pt x="459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873575" y="873865"/>
              <a:ext cx="46235" cy="189514"/>
            </a:xfrm>
            <a:custGeom>
              <a:avLst/>
              <a:gdLst/>
              <a:ahLst/>
              <a:cxnLst/>
              <a:rect l="0" t="0" r="0" b="0"/>
              <a:pathLst>
                <a:path w="46235" h="189514">
                  <a:moveTo>
                    <a:pt x="0" y="0"/>
                  </a:moveTo>
                  <a:lnTo>
                    <a:pt x="9575" y="24046"/>
                  </a:lnTo>
                  <a:lnTo>
                    <a:pt x="33814" y="65182"/>
                  </a:lnTo>
                  <a:lnTo>
                    <a:pt x="45244" y="100941"/>
                  </a:lnTo>
                  <a:lnTo>
                    <a:pt x="46234" y="124411"/>
                  </a:lnTo>
                  <a:lnTo>
                    <a:pt x="34142" y="179985"/>
                  </a:lnTo>
                  <a:lnTo>
                    <a:pt x="3158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302225" y="91366"/>
              <a:ext cx="233017" cy="343056"/>
            </a:xfrm>
            <a:custGeom>
              <a:avLst/>
              <a:gdLst/>
              <a:ahLst/>
              <a:cxnLst/>
              <a:rect l="0" t="0" r="0" b="0"/>
              <a:pathLst>
                <a:path w="233017" h="343056">
                  <a:moveTo>
                    <a:pt x="13547" y="56032"/>
                  </a:moveTo>
                  <a:lnTo>
                    <a:pt x="2369" y="67211"/>
                  </a:lnTo>
                  <a:lnTo>
                    <a:pt x="246" y="66994"/>
                  </a:lnTo>
                  <a:lnTo>
                    <a:pt x="0" y="63340"/>
                  </a:lnTo>
                  <a:lnTo>
                    <a:pt x="1007" y="57395"/>
                  </a:lnTo>
                  <a:lnTo>
                    <a:pt x="13601" y="37849"/>
                  </a:lnTo>
                  <a:lnTo>
                    <a:pt x="47223" y="11453"/>
                  </a:lnTo>
                  <a:lnTo>
                    <a:pt x="67119" y="1904"/>
                  </a:lnTo>
                  <a:lnTo>
                    <a:pt x="87659" y="0"/>
                  </a:lnTo>
                  <a:lnTo>
                    <a:pt x="129442" y="8310"/>
                  </a:lnTo>
                  <a:lnTo>
                    <a:pt x="160970" y="23435"/>
                  </a:lnTo>
                  <a:lnTo>
                    <a:pt x="192539" y="48324"/>
                  </a:lnTo>
                  <a:lnTo>
                    <a:pt x="207353" y="70934"/>
                  </a:lnTo>
                  <a:lnTo>
                    <a:pt x="226395" y="123577"/>
                  </a:lnTo>
                  <a:lnTo>
                    <a:pt x="233016" y="186271"/>
                  </a:lnTo>
                  <a:lnTo>
                    <a:pt x="231204" y="244929"/>
                  </a:lnTo>
                  <a:lnTo>
                    <a:pt x="219978" y="284357"/>
                  </a:lnTo>
                  <a:lnTo>
                    <a:pt x="195223" y="323532"/>
                  </a:lnTo>
                  <a:lnTo>
                    <a:pt x="175401" y="335968"/>
                  </a:lnTo>
                  <a:lnTo>
                    <a:pt x="152163" y="343055"/>
                  </a:lnTo>
                  <a:lnTo>
                    <a:pt x="130136" y="342305"/>
                  </a:lnTo>
                  <a:lnTo>
                    <a:pt x="98005" y="329717"/>
                  </a:lnTo>
                  <a:lnTo>
                    <a:pt x="71847" y="311169"/>
                  </a:lnTo>
                  <a:lnTo>
                    <a:pt x="62855" y="291479"/>
                  </a:lnTo>
                  <a:lnTo>
                    <a:pt x="60457" y="279677"/>
                  </a:lnTo>
                  <a:lnTo>
                    <a:pt x="61198" y="269470"/>
                  </a:lnTo>
                  <a:lnTo>
                    <a:pt x="68261" y="251889"/>
                  </a:lnTo>
                  <a:lnTo>
                    <a:pt x="90980" y="228838"/>
                  </a:lnTo>
                  <a:lnTo>
                    <a:pt x="113083" y="220572"/>
                  </a:lnTo>
                  <a:lnTo>
                    <a:pt x="139673" y="218069"/>
                  </a:lnTo>
                  <a:lnTo>
                    <a:pt x="182849" y="223236"/>
                  </a:lnTo>
                  <a:lnTo>
                    <a:pt x="213589" y="2350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231544" y="473782"/>
              <a:ext cx="379026" cy="21058"/>
            </a:xfrm>
            <a:custGeom>
              <a:avLst/>
              <a:gdLst/>
              <a:ahLst/>
              <a:cxnLst/>
              <a:rect l="0" t="0" r="0" b="0"/>
              <a:pathLst>
                <a:path w="379026" h="21058">
                  <a:moveTo>
                    <a:pt x="379025" y="0"/>
                  </a:moveTo>
                  <a:lnTo>
                    <a:pt x="324881" y="8333"/>
                  </a:lnTo>
                  <a:lnTo>
                    <a:pt x="269934" y="15684"/>
                  </a:lnTo>
                  <a:lnTo>
                    <a:pt x="222440" y="19465"/>
                  </a:lnTo>
                  <a:lnTo>
                    <a:pt x="171323" y="20585"/>
                  </a:lnTo>
                  <a:lnTo>
                    <a:pt x="110054" y="20964"/>
                  </a:lnTo>
                  <a:lnTo>
                    <a:pt x="52891" y="2103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84186" y="570869"/>
              <a:ext cx="230240" cy="292496"/>
            </a:xfrm>
            <a:custGeom>
              <a:avLst/>
              <a:gdLst/>
              <a:ahLst/>
              <a:cxnLst/>
              <a:rect l="0" t="0" r="0" b="0"/>
              <a:pathLst>
                <a:path w="230240" h="292496">
                  <a:moveTo>
                    <a:pt x="0" y="29255"/>
                  </a:moveTo>
                  <a:lnTo>
                    <a:pt x="17981" y="13614"/>
                  </a:lnTo>
                  <a:lnTo>
                    <a:pt x="34898" y="5536"/>
                  </a:lnTo>
                  <a:lnTo>
                    <a:pt x="69742" y="0"/>
                  </a:lnTo>
                  <a:lnTo>
                    <a:pt x="122268" y="6535"/>
                  </a:lnTo>
                  <a:lnTo>
                    <a:pt x="155550" y="16934"/>
                  </a:lnTo>
                  <a:lnTo>
                    <a:pt x="172859" y="28068"/>
                  </a:lnTo>
                  <a:lnTo>
                    <a:pt x="177241" y="35483"/>
                  </a:lnTo>
                  <a:lnTo>
                    <a:pt x="178989" y="53080"/>
                  </a:lnTo>
                  <a:lnTo>
                    <a:pt x="173397" y="82717"/>
                  </a:lnTo>
                  <a:lnTo>
                    <a:pt x="158742" y="108137"/>
                  </a:lnTo>
                  <a:lnTo>
                    <a:pt x="143081" y="120075"/>
                  </a:lnTo>
                  <a:lnTo>
                    <a:pt x="131442" y="126941"/>
                  </a:lnTo>
                  <a:lnTo>
                    <a:pt x="133252" y="127135"/>
                  </a:lnTo>
                  <a:lnTo>
                    <a:pt x="137968" y="126093"/>
                  </a:lnTo>
                  <a:lnTo>
                    <a:pt x="180516" y="135738"/>
                  </a:lnTo>
                  <a:lnTo>
                    <a:pt x="199552" y="143261"/>
                  </a:lnTo>
                  <a:lnTo>
                    <a:pt x="215812" y="154404"/>
                  </a:lnTo>
                  <a:lnTo>
                    <a:pt x="221084" y="162990"/>
                  </a:lnTo>
                  <a:lnTo>
                    <a:pt x="228503" y="197432"/>
                  </a:lnTo>
                  <a:lnTo>
                    <a:pt x="230239" y="223713"/>
                  </a:lnTo>
                  <a:lnTo>
                    <a:pt x="221651" y="247872"/>
                  </a:lnTo>
                  <a:lnTo>
                    <a:pt x="204967" y="269138"/>
                  </a:lnTo>
                  <a:lnTo>
                    <a:pt x="181953" y="286388"/>
                  </a:lnTo>
                  <a:lnTo>
                    <a:pt x="156128" y="292495"/>
                  </a:lnTo>
                  <a:lnTo>
                    <a:pt x="101420" y="286884"/>
                  </a:lnTo>
                  <a:lnTo>
                    <a:pt x="40898" y="274257"/>
                  </a:lnTo>
                  <a:lnTo>
                    <a:pt x="21057" y="2714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863254" y="789637"/>
              <a:ext cx="107490" cy="189514"/>
            </a:xfrm>
            <a:custGeom>
              <a:avLst/>
              <a:gdLst/>
              <a:ahLst/>
              <a:cxnLst/>
              <a:rect l="0" t="0" r="0" b="0"/>
              <a:pathLst>
                <a:path w="107490" h="189514">
                  <a:moveTo>
                    <a:pt x="0" y="0"/>
                  </a:moveTo>
                  <a:lnTo>
                    <a:pt x="43962" y="20243"/>
                  </a:lnTo>
                  <a:lnTo>
                    <a:pt x="76188" y="47326"/>
                  </a:lnTo>
                  <a:lnTo>
                    <a:pt x="96793" y="76413"/>
                  </a:lnTo>
                  <a:lnTo>
                    <a:pt x="106580" y="101032"/>
                  </a:lnTo>
                  <a:lnTo>
                    <a:pt x="107489" y="146788"/>
                  </a:lnTo>
                  <a:lnTo>
                    <a:pt x="9475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305451" y="63170"/>
              <a:ext cx="379579" cy="357642"/>
            </a:xfrm>
            <a:custGeom>
              <a:avLst/>
              <a:gdLst/>
              <a:ahLst/>
              <a:cxnLst/>
              <a:rect l="0" t="0" r="0" b="0"/>
              <a:pathLst>
                <a:path w="379579" h="357642">
                  <a:moveTo>
                    <a:pt x="305326" y="0"/>
                  </a:moveTo>
                  <a:lnTo>
                    <a:pt x="262635" y="3120"/>
                  </a:lnTo>
                  <a:lnTo>
                    <a:pt x="209806" y="9066"/>
                  </a:lnTo>
                  <a:lnTo>
                    <a:pt x="151451" y="17476"/>
                  </a:lnTo>
                  <a:lnTo>
                    <a:pt x="97983" y="17230"/>
                  </a:lnTo>
                  <a:lnTo>
                    <a:pt x="47691" y="11853"/>
                  </a:lnTo>
                  <a:lnTo>
                    <a:pt x="38813" y="16091"/>
                  </a:lnTo>
                  <a:lnTo>
                    <a:pt x="32894" y="23596"/>
                  </a:lnTo>
                  <a:lnTo>
                    <a:pt x="28949" y="33278"/>
                  </a:lnTo>
                  <a:lnTo>
                    <a:pt x="27684" y="53395"/>
                  </a:lnTo>
                  <a:lnTo>
                    <a:pt x="40647" y="106554"/>
                  </a:lnTo>
                  <a:lnTo>
                    <a:pt x="65332" y="167006"/>
                  </a:lnTo>
                  <a:lnTo>
                    <a:pt x="70461" y="172169"/>
                  </a:lnTo>
                  <a:lnTo>
                    <a:pt x="76220" y="173271"/>
                  </a:lnTo>
                  <a:lnTo>
                    <a:pt x="82399" y="171666"/>
                  </a:lnTo>
                  <a:lnTo>
                    <a:pt x="139525" y="133898"/>
                  </a:lnTo>
                  <a:lnTo>
                    <a:pt x="164177" y="124631"/>
                  </a:lnTo>
                  <a:lnTo>
                    <a:pt x="209952" y="124016"/>
                  </a:lnTo>
                  <a:lnTo>
                    <a:pt x="262181" y="134288"/>
                  </a:lnTo>
                  <a:lnTo>
                    <a:pt x="313225" y="150702"/>
                  </a:lnTo>
                  <a:lnTo>
                    <a:pt x="351860" y="176128"/>
                  </a:lnTo>
                  <a:lnTo>
                    <a:pt x="374746" y="196726"/>
                  </a:lnTo>
                  <a:lnTo>
                    <a:pt x="378513" y="206020"/>
                  </a:lnTo>
                  <a:lnTo>
                    <a:pt x="379578" y="228825"/>
                  </a:lnTo>
                  <a:lnTo>
                    <a:pt x="373601" y="262383"/>
                  </a:lnTo>
                  <a:lnTo>
                    <a:pt x="358831" y="288963"/>
                  </a:lnTo>
                  <a:lnTo>
                    <a:pt x="339637" y="311657"/>
                  </a:lnTo>
                  <a:lnTo>
                    <a:pt x="285438" y="339017"/>
                  </a:lnTo>
                  <a:lnTo>
                    <a:pt x="262562" y="349546"/>
                  </a:lnTo>
                  <a:lnTo>
                    <a:pt x="209748" y="356306"/>
                  </a:lnTo>
                  <a:lnTo>
                    <a:pt x="154256" y="357641"/>
                  </a:lnTo>
                  <a:lnTo>
                    <a:pt x="90998" y="356735"/>
                  </a:lnTo>
                  <a:lnTo>
                    <a:pt x="35349" y="349623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200166" y="452725"/>
              <a:ext cx="631711" cy="52643"/>
            </a:xfrm>
            <a:custGeom>
              <a:avLst/>
              <a:gdLst/>
              <a:ahLst/>
              <a:cxnLst/>
              <a:rect l="0" t="0" r="0" b="0"/>
              <a:pathLst>
                <a:path w="631711" h="52643">
                  <a:moveTo>
                    <a:pt x="631710" y="0"/>
                  </a:moveTo>
                  <a:lnTo>
                    <a:pt x="573093" y="14654"/>
                  </a:lnTo>
                  <a:lnTo>
                    <a:pt x="511683" y="20962"/>
                  </a:lnTo>
                  <a:lnTo>
                    <a:pt x="450160" y="29140"/>
                  </a:lnTo>
                  <a:lnTo>
                    <a:pt x="399323" y="30861"/>
                  </a:lnTo>
                  <a:lnTo>
                    <a:pt x="347215" y="31371"/>
                  </a:lnTo>
                  <a:lnTo>
                    <a:pt x="294731" y="34641"/>
                  </a:lnTo>
                  <a:lnTo>
                    <a:pt x="242136" y="39900"/>
                  </a:lnTo>
                  <a:lnTo>
                    <a:pt x="189507" y="41458"/>
                  </a:lnTo>
                  <a:lnTo>
                    <a:pt x="136868" y="41920"/>
                  </a:lnTo>
                  <a:lnTo>
                    <a:pt x="87347" y="42056"/>
                  </a:lnTo>
                  <a:lnTo>
                    <a:pt x="25194" y="4934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375141" y="568538"/>
              <a:ext cx="259365" cy="314384"/>
            </a:xfrm>
            <a:custGeom>
              <a:avLst/>
              <a:gdLst/>
              <a:ahLst/>
              <a:cxnLst/>
              <a:rect l="0" t="0" r="0" b="0"/>
              <a:pathLst>
                <a:path w="259365" h="314384">
                  <a:moveTo>
                    <a:pt x="193523" y="0"/>
                  </a:moveTo>
                  <a:lnTo>
                    <a:pt x="149559" y="14655"/>
                  </a:lnTo>
                  <a:lnTo>
                    <a:pt x="132650" y="27570"/>
                  </a:lnTo>
                  <a:lnTo>
                    <a:pt x="80106" y="84800"/>
                  </a:lnTo>
                  <a:lnTo>
                    <a:pt x="35806" y="147450"/>
                  </a:lnTo>
                  <a:lnTo>
                    <a:pt x="8933" y="200049"/>
                  </a:lnTo>
                  <a:lnTo>
                    <a:pt x="1129" y="221102"/>
                  </a:lnTo>
                  <a:lnTo>
                    <a:pt x="0" y="242157"/>
                  </a:lnTo>
                  <a:lnTo>
                    <a:pt x="4567" y="263213"/>
                  </a:lnTo>
                  <a:lnTo>
                    <a:pt x="14396" y="284270"/>
                  </a:lnTo>
                  <a:lnTo>
                    <a:pt x="29683" y="299088"/>
                  </a:lnTo>
                  <a:lnTo>
                    <a:pt x="49345" y="308403"/>
                  </a:lnTo>
                  <a:lnTo>
                    <a:pt x="103215" y="314383"/>
                  </a:lnTo>
                  <a:lnTo>
                    <a:pt x="158657" y="309975"/>
                  </a:lnTo>
                  <a:lnTo>
                    <a:pt x="214148" y="283033"/>
                  </a:lnTo>
                  <a:lnTo>
                    <a:pt x="224820" y="276427"/>
                  </a:lnTo>
                  <a:lnTo>
                    <a:pt x="239798" y="256607"/>
                  </a:lnTo>
                  <a:lnTo>
                    <a:pt x="258945" y="211345"/>
                  </a:lnTo>
                  <a:lnTo>
                    <a:pt x="259364" y="201728"/>
                  </a:lnTo>
                  <a:lnTo>
                    <a:pt x="253591" y="184804"/>
                  </a:lnTo>
                  <a:lnTo>
                    <a:pt x="231598" y="162122"/>
                  </a:lnTo>
                  <a:lnTo>
                    <a:pt x="222415" y="158384"/>
                  </a:lnTo>
                  <a:lnTo>
                    <a:pt x="202855" y="157351"/>
                  </a:lnTo>
                  <a:lnTo>
                    <a:pt x="148132" y="180757"/>
                  </a:lnTo>
                  <a:lnTo>
                    <a:pt x="90362" y="214313"/>
                  </a:lnTo>
                  <a:lnTo>
                    <a:pt x="35595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78984" y="210569"/>
            <a:ext cx="3748146" cy="663297"/>
            <a:chOff x="178984" y="210569"/>
            <a:chExt cx="3748146" cy="663297"/>
          </a:xfrm>
        </p:grpSpPr>
        <p:sp>
          <p:nvSpPr>
            <p:cNvPr id="15" name="Freeform 14"/>
            <p:cNvSpPr/>
            <p:nvPr/>
          </p:nvSpPr>
          <p:spPr>
            <a:xfrm>
              <a:off x="189512" y="221098"/>
              <a:ext cx="221100" cy="652768"/>
            </a:xfrm>
            <a:custGeom>
              <a:avLst/>
              <a:gdLst/>
              <a:ahLst/>
              <a:cxnLst/>
              <a:rect l="0" t="0" r="0" b="0"/>
              <a:pathLst>
                <a:path w="221100" h="652768">
                  <a:moveTo>
                    <a:pt x="0" y="652767"/>
                  </a:moveTo>
                  <a:lnTo>
                    <a:pt x="11179" y="641588"/>
                  </a:lnTo>
                  <a:lnTo>
                    <a:pt x="16667" y="623622"/>
                  </a:lnTo>
                  <a:lnTo>
                    <a:pt x="20190" y="573960"/>
                  </a:lnTo>
                  <a:lnTo>
                    <a:pt x="20800" y="521792"/>
                  </a:lnTo>
                  <a:lnTo>
                    <a:pt x="26570" y="467470"/>
                  </a:lnTo>
                  <a:lnTo>
                    <a:pt x="35689" y="408741"/>
                  </a:lnTo>
                  <a:lnTo>
                    <a:pt x="33610" y="346551"/>
                  </a:lnTo>
                  <a:lnTo>
                    <a:pt x="32186" y="285696"/>
                  </a:lnTo>
                  <a:lnTo>
                    <a:pt x="30594" y="231919"/>
                  </a:lnTo>
                  <a:lnTo>
                    <a:pt x="23288" y="178002"/>
                  </a:lnTo>
                  <a:lnTo>
                    <a:pt x="21498" y="122638"/>
                  </a:lnTo>
                  <a:lnTo>
                    <a:pt x="21188" y="80661"/>
                  </a:lnTo>
                  <a:lnTo>
                    <a:pt x="24654" y="68982"/>
                  </a:lnTo>
                  <a:lnTo>
                    <a:pt x="37864" y="49766"/>
                  </a:lnTo>
                  <a:lnTo>
                    <a:pt x="58553" y="36546"/>
                  </a:lnTo>
                  <a:lnTo>
                    <a:pt x="109962" y="18527"/>
                  </a:lnTo>
                  <a:lnTo>
                    <a:pt x="171243" y="4873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78984" y="558010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6485" y="14654"/>
                  </a:lnTo>
                  <a:lnTo>
                    <a:pt x="75844" y="23333"/>
                  </a:lnTo>
                  <a:lnTo>
                    <a:pt x="17613" y="31669"/>
                  </a:lnTo>
                  <a:lnTo>
                    <a:pt x="11742" y="3398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52725" y="579067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975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2725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8704" y="536975"/>
              <a:ext cx="172301" cy="220586"/>
            </a:xfrm>
            <a:custGeom>
              <a:avLst/>
              <a:gdLst/>
              <a:ahLst/>
              <a:cxnLst/>
              <a:rect l="0" t="0" r="0" b="0"/>
              <a:pathLst>
                <a:path w="172301" h="220586">
                  <a:moveTo>
                    <a:pt x="10363" y="84206"/>
                  </a:moveTo>
                  <a:lnTo>
                    <a:pt x="13482" y="126898"/>
                  </a:lnTo>
                  <a:lnTo>
                    <a:pt x="19916" y="187444"/>
                  </a:lnTo>
                  <a:lnTo>
                    <a:pt x="19433" y="220340"/>
                  </a:lnTo>
                  <a:lnTo>
                    <a:pt x="17579" y="220585"/>
                  </a:lnTo>
                  <a:lnTo>
                    <a:pt x="12400" y="211499"/>
                  </a:lnTo>
                  <a:lnTo>
                    <a:pt x="4078" y="184314"/>
                  </a:lnTo>
                  <a:lnTo>
                    <a:pt x="673" y="127030"/>
                  </a:lnTo>
                  <a:lnTo>
                    <a:pt x="0" y="70308"/>
                  </a:lnTo>
                  <a:lnTo>
                    <a:pt x="5473" y="33685"/>
                  </a:lnTo>
                  <a:lnTo>
                    <a:pt x="20092" y="6196"/>
                  </a:lnTo>
                  <a:lnTo>
                    <a:pt x="27378" y="1783"/>
                  </a:lnTo>
                  <a:lnTo>
                    <a:pt x="44831" y="0"/>
                  </a:lnTo>
                  <a:lnTo>
                    <a:pt x="74388" y="11163"/>
                  </a:lnTo>
                  <a:lnTo>
                    <a:pt x="122126" y="49477"/>
                  </a:lnTo>
                  <a:lnTo>
                    <a:pt x="149466" y="85665"/>
                  </a:lnTo>
                  <a:lnTo>
                    <a:pt x="171170" y="137040"/>
                  </a:lnTo>
                  <a:lnTo>
                    <a:pt x="172300" y="154871"/>
                  </a:lnTo>
                  <a:lnTo>
                    <a:pt x="168290" y="1789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41052" y="342197"/>
              <a:ext cx="172418" cy="432102"/>
            </a:xfrm>
            <a:custGeom>
              <a:avLst/>
              <a:gdLst/>
              <a:ahLst/>
              <a:cxnLst/>
              <a:rect l="0" t="0" r="0" b="0"/>
              <a:pathLst>
                <a:path w="172418" h="432102">
                  <a:moveTo>
                    <a:pt x="143341" y="278984"/>
                  </a:moveTo>
                  <a:lnTo>
                    <a:pt x="137752" y="262216"/>
                  </a:lnTo>
                  <a:lnTo>
                    <a:pt x="125649" y="247745"/>
                  </a:lnTo>
                  <a:lnTo>
                    <a:pt x="117509" y="240610"/>
                  </a:lnTo>
                  <a:lnTo>
                    <a:pt x="108572" y="237024"/>
                  </a:lnTo>
                  <a:lnTo>
                    <a:pt x="89284" y="236158"/>
                  </a:lnTo>
                  <a:lnTo>
                    <a:pt x="58694" y="242248"/>
                  </a:lnTo>
                  <a:lnTo>
                    <a:pt x="40990" y="254468"/>
                  </a:lnTo>
                  <a:lnTo>
                    <a:pt x="10560" y="290909"/>
                  </a:lnTo>
                  <a:lnTo>
                    <a:pt x="2439" y="314310"/>
                  </a:lnTo>
                  <a:lnTo>
                    <a:pt x="0" y="339138"/>
                  </a:lnTo>
                  <a:lnTo>
                    <a:pt x="10977" y="394400"/>
                  </a:lnTo>
                  <a:lnTo>
                    <a:pt x="26393" y="420676"/>
                  </a:lnTo>
                  <a:lnTo>
                    <a:pt x="34960" y="426088"/>
                  </a:lnTo>
                  <a:lnTo>
                    <a:pt x="56957" y="432101"/>
                  </a:lnTo>
                  <a:lnTo>
                    <a:pt x="68205" y="430195"/>
                  </a:lnTo>
                  <a:lnTo>
                    <a:pt x="90060" y="418718"/>
                  </a:lnTo>
                  <a:lnTo>
                    <a:pt x="116506" y="392526"/>
                  </a:lnTo>
                  <a:lnTo>
                    <a:pt x="139160" y="356950"/>
                  </a:lnTo>
                  <a:lnTo>
                    <a:pt x="149511" y="305594"/>
                  </a:lnTo>
                  <a:lnTo>
                    <a:pt x="161414" y="247066"/>
                  </a:lnTo>
                  <a:lnTo>
                    <a:pt x="170403" y="191538"/>
                  </a:lnTo>
                  <a:lnTo>
                    <a:pt x="172417" y="134141"/>
                  </a:lnTo>
                  <a:lnTo>
                    <a:pt x="166329" y="78407"/>
                  </a:lnTo>
                  <a:lnTo>
                    <a:pt x="162917" y="51798"/>
                  </a:lnTo>
                  <a:lnTo>
                    <a:pt x="147842" y="18257"/>
                  </a:lnTo>
                  <a:lnTo>
                    <a:pt x="135203" y="889"/>
                  </a:lnTo>
                  <a:lnTo>
                    <a:pt x="129727" y="0"/>
                  </a:lnTo>
                  <a:lnTo>
                    <a:pt x="124906" y="4088"/>
                  </a:lnTo>
                  <a:lnTo>
                    <a:pt x="120523" y="11492"/>
                  </a:lnTo>
                  <a:lnTo>
                    <a:pt x="112318" y="72638"/>
                  </a:lnTo>
                  <a:lnTo>
                    <a:pt x="106203" y="124778"/>
                  </a:lnTo>
                  <a:lnTo>
                    <a:pt x="110761" y="174931"/>
                  </a:lnTo>
                  <a:lnTo>
                    <a:pt x="122781" y="230744"/>
                  </a:lnTo>
                  <a:lnTo>
                    <a:pt x="136420" y="286223"/>
                  </a:lnTo>
                  <a:lnTo>
                    <a:pt x="153883" y="335483"/>
                  </a:lnTo>
                  <a:lnTo>
                    <a:pt x="164398" y="352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343521" y="294797"/>
              <a:ext cx="35713" cy="410613"/>
            </a:xfrm>
            <a:custGeom>
              <a:avLst/>
              <a:gdLst/>
              <a:ahLst/>
              <a:cxnLst/>
              <a:rect l="0" t="0" r="0" b="0"/>
              <a:pathLst>
                <a:path w="35713" h="410613">
                  <a:moveTo>
                    <a:pt x="14655" y="0"/>
                  </a:moveTo>
                  <a:lnTo>
                    <a:pt x="9066" y="58617"/>
                  </a:lnTo>
                  <a:lnTo>
                    <a:pt x="0" y="104586"/>
                  </a:lnTo>
                  <a:lnTo>
                    <a:pt x="1084" y="160840"/>
                  </a:lnTo>
                  <a:lnTo>
                    <a:pt x="3225" y="221962"/>
                  </a:lnTo>
                  <a:lnTo>
                    <a:pt x="11184" y="282621"/>
                  </a:lnTo>
                  <a:lnTo>
                    <a:pt x="17089" y="342262"/>
                  </a:lnTo>
                  <a:lnTo>
                    <a:pt x="32806" y="400799"/>
                  </a:lnTo>
                  <a:lnTo>
                    <a:pt x="35712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58134" y="473782"/>
              <a:ext cx="315856" cy="31586"/>
            </a:xfrm>
            <a:custGeom>
              <a:avLst/>
              <a:gdLst/>
              <a:ahLst/>
              <a:cxnLst/>
              <a:rect l="0" t="0" r="0" b="0"/>
              <a:pathLst>
                <a:path w="315856" h="31586">
                  <a:moveTo>
                    <a:pt x="315855" y="0"/>
                  </a:moveTo>
                  <a:lnTo>
                    <a:pt x="260810" y="17958"/>
                  </a:lnTo>
                  <a:lnTo>
                    <a:pt x="206283" y="28547"/>
                  </a:lnTo>
                  <a:lnTo>
                    <a:pt x="156657" y="30685"/>
                  </a:lnTo>
                  <a:lnTo>
                    <a:pt x="108028" y="31319"/>
                  </a:lnTo>
                  <a:lnTo>
                    <a:pt x="49675" y="315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505575" y="210569"/>
              <a:ext cx="307114" cy="444035"/>
            </a:xfrm>
            <a:custGeom>
              <a:avLst/>
              <a:gdLst/>
              <a:ahLst/>
              <a:cxnLst/>
              <a:rect l="0" t="0" r="0" b="0"/>
              <a:pathLst>
                <a:path w="307114" h="444035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0" y="159908"/>
                  </a:lnTo>
                  <a:lnTo>
                    <a:pt x="0" y="221686"/>
                  </a:lnTo>
                  <a:lnTo>
                    <a:pt x="3119" y="275085"/>
                  </a:lnTo>
                  <a:lnTo>
                    <a:pt x="6065" y="302415"/>
                  </a:lnTo>
                  <a:lnTo>
                    <a:pt x="4664" y="354968"/>
                  </a:lnTo>
                  <a:lnTo>
                    <a:pt x="9370" y="410669"/>
                  </a:lnTo>
                  <a:lnTo>
                    <a:pt x="16253" y="434424"/>
                  </a:lnTo>
                  <a:lnTo>
                    <a:pt x="21363" y="444034"/>
                  </a:lnTo>
                  <a:lnTo>
                    <a:pt x="25941" y="443422"/>
                  </a:lnTo>
                  <a:lnTo>
                    <a:pt x="34146" y="424024"/>
                  </a:lnTo>
                  <a:lnTo>
                    <a:pt x="40540" y="363955"/>
                  </a:lnTo>
                  <a:lnTo>
                    <a:pt x="41803" y="305816"/>
                  </a:lnTo>
                  <a:lnTo>
                    <a:pt x="47641" y="254861"/>
                  </a:lnTo>
                  <a:lnTo>
                    <a:pt x="62339" y="227333"/>
                  </a:lnTo>
                  <a:lnTo>
                    <a:pt x="68465" y="225255"/>
                  </a:lnTo>
                  <a:lnTo>
                    <a:pt x="74889" y="227379"/>
                  </a:lnTo>
                  <a:lnTo>
                    <a:pt x="81512" y="232305"/>
                  </a:lnTo>
                  <a:lnTo>
                    <a:pt x="91989" y="247136"/>
                  </a:lnTo>
                  <a:lnTo>
                    <a:pt x="120345" y="303860"/>
                  </a:lnTo>
                  <a:lnTo>
                    <a:pt x="138343" y="344537"/>
                  </a:lnTo>
                  <a:lnTo>
                    <a:pt x="145610" y="400203"/>
                  </a:lnTo>
                  <a:lnTo>
                    <a:pt x="146206" y="414201"/>
                  </a:lnTo>
                  <a:lnTo>
                    <a:pt x="147773" y="417684"/>
                  </a:lnTo>
                  <a:lnTo>
                    <a:pt x="149988" y="414157"/>
                  </a:lnTo>
                  <a:lnTo>
                    <a:pt x="171803" y="352143"/>
                  </a:lnTo>
                  <a:lnTo>
                    <a:pt x="186321" y="335493"/>
                  </a:lnTo>
                  <a:lnTo>
                    <a:pt x="245014" y="291472"/>
                  </a:lnTo>
                  <a:lnTo>
                    <a:pt x="289585" y="256218"/>
                  </a:lnTo>
                  <a:lnTo>
                    <a:pt x="306251" y="229555"/>
                  </a:lnTo>
                  <a:lnTo>
                    <a:pt x="307113" y="220887"/>
                  </a:lnTo>
                  <a:lnTo>
                    <a:pt x="301831" y="205017"/>
                  </a:lnTo>
                  <a:lnTo>
                    <a:pt x="285445" y="190165"/>
                  </a:lnTo>
                  <a:lnTo>
                    <a:pt x="274525" y="182929"/>
                  </a:lnTo>
                  <a:lnTo>
                    <a:pt x="253032" y="178008"/>
                  </a:lnTo>
                  <a:lnTo>
                    <a:pt x="231781" y="180890"/>
                  </a:lnTo>
                  <a:lnTo>
                    <a:pt x="210639" y="189970"/>
                  </a:lnTo>
                  <a:lnTo>
                    <a:pt x="192663" y="208044"/>
                  </a:lnTo>
                  <a:lnTo>
                    <a:pt x="172509" y="244527"/>
                  </a:lnTo>
                  <a:lnTo>
                    <a:pt x="162248" y="284972"/>
                  </a:lnTo>
                  <a:lnTo>
                    <a:pt x="162187" y="311488"/>
                  </a:lnTo>
                  <a:lnTo>
                    <a:pt x="181899" y="367923"/>
                  </a:lnTo>
                  <a:lnTo>
                    <a:pt x="198435" y="394324"/>
                  </a:lnTo>
                  <a:lnTo>
                    <a:pt x="223742" y="416964"/>
                  </a:lnTo>
                  <a:lnTo>
                    <a:pt x="249569" y="425133"/>
                  </a:lnTo>
                  <a:lnTo>
                    <a:pt x="305326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821430" y="6422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116227" y="242155"/>
              <a:ext cx="263214" cy="364948"/>
            </a:xfrm>
            <a:custGeom>
              <a:avLst/>
              <a:gdLst/>
              <a:ahLst/>
              <a:cxnLst/>
              <a:rect l="0" t="0" r="0" b="0"/>
              <a:pathLst>
                <a:path w="263214" h="364948">
                  <a:moveTo>
                    <a:pt x="0" y="0"/>
                  </a:moveTo>
                  <a:lnTo>
                    <a:pt x="8334" y="37478"/>
                  </a:lnTo>
                  <a:lnTo>
                    <a:pt x="15685" y="94491"/>
                  </a:lnTo>
                  <a:lnTo>
                    <a:pt x="19466" y="150440"/>
                  </a:lnTo>
                  <a:lnTo>
                    <a:pt x="20586" y="205882"/>
                  </a:lnTo>
                  <a:lnTo>
                    <a:pt x="20918" y="259354"/>
                  </a:lnTo>
                  <a:lnTo>
                    <a:pt x="14964" y="321418"/>
                  </a:lnTo>
                  <a:lnTo>
                    <a:pt x="17570" y="350303"/>
                  </a:lnTo>
                  <a:lnTo>
                    <a:pt x="22242" y="358707"/>
                  </a:lnTo>
                  <a:lnTo>
                    <a:pt x="28866" y="363141"/>
                  </a:lnTo>
                  <a:lnTo>
                    <a:pt x="45585" y="364947"/>
                  </a:lnTo>
                  <a:lnTo>
                    <a:pt x="100803" y="353530"/>
                  </a:lnTo>
                  <a:lnTo>
                    <a:pt x="154920" y="341408"/>
                  </a:lnTo>
                  <a:lnTo>
                    <a:pt x="213789" y="334680"/>
                  </a:lnTo>
                  <a:lnTo>
                    <a:pt x="263213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413918" y="273740"/>
              <a:ext cx="218207" cy="286967"/>
            </a:xfrm>
            <a:custGeom>
              <a:avLst/>
              <a:gdLst/>
              <a:ahLst/>
              <a:cxnLst/>
              <a:rect l="0" t="0" r="0" b="0"/>
              <a:pathLst>
                <a:path w="218207" h="286967">
                  <a:moveTo>
                    <a:pt x="186620" y="0"/>
                  </a:moveTo>
                  <a:lnTo>
                    <a:pt x="145763" y="2340"/>
                  </a:lnTo>
                  <a:lnTo>
                    <a:pt x="94538" y="22906"/>
                  </a:lnTo>
                  <a:lnTo>
                    <a:pt x="50278" y="55088"/>
                  </a:lnTo>
                  <a:lnTo>
                    <a:pt x="23910" y="84953"/>
                  </a:lnTo>
                  <a:lnTo>
                    <a:pt x="6869" y="121618"/>
                  </a:lnTo>
                  <a:lnTo>
                    <a:pt x="0" y="162117"/>
                  </a:lnTo>
                  <a:lnTo>
                    <a:pt x="6084" y="209318"/>
                  </a:lnTo>
                  <a:lnTo>
                    <a:pt x="12016" y="231071"/>
                  </a:lnTo>
                  <a:lnTo>
                    <a:pt x="24790" y="249317"/>
                  </a:lnTo>
                  <a:lnTo>
                    <a:pt x="42166" y="264056"/>
                  </a:lnTo>
                  <a:lnTo>
                    <a:pt x="92252" y="286966"/>
                  </a:lnTo>
                  <a:lnTo>
                    <a:pt x="149696" y="286016"/>
                  </a:lnTo>
                  <a:lnTo>
                    <a:pt x="197957" y="281495"/>
                  </a:lnTo>
                  <a:lnTo>
                    <a:pt x="21820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732729" y="286630"/>
              <a:ext cx="333498" cy="299277"/>
            </a:xfrm>
            <a:custGeom>
              <a:avLst/>
              <a:gdLst/>
              <a:ahLst/>
              <a:cxnLst/>
              <a:rect l="0" t="0" r="0" b="0"/>
              <a:pathLst>
                <a:path w="333498" h="299277">
                  <a:moveTo>
                    <a:pt x="67851" y="292437"/>
                  </a:moveTo>
                  <a:lnTo>
                    <a:pt x="49893" y="230157"/>
                  </a:lnTo>
                  <a:lnTo>
                    <a:pt x="36184" y="176106"/>
                  </a:lnTo>
                  <a:lnTo>
                    <a:pt x="22211" y="120369"/>
                  </a:lnTo>
                  <a:lnTo>
                    <a:pt x="4678" y="58601"/>
                  </a:lnTo>
                  <a:lnTo>
                    <a:pt x="0" y="32922"/>
                  </a:lnTo>
                  <a:lnTo>
                    <a:pt x="1820" y="9811"/>
                  </a:lnTo>
                  <a:lnTo>
                    <a:pt x="7453" y="3414"/>
                  </a:lnTo>
                  <a:lnTo>
                    <a:pt x="15887" y="319"/>
                  </a:lnTo>
                  <a:lnTo>
                    <a:pt x="36567" y="0"/>
                  </a:lnTo>
                  <a:lnTo>
                    <a:pt x="69110" y="7567"/>
                  </a:lnTo>
                  <a:lnTo>
                    <a:pt x="121435" y="30492"/>
                  </a:lnTo>
                  <a:lnTo>
                    <a:pt x="176831" y="51962"/>
                  </a:lnTo>
                  <a:lnTo>
                    <a:pt x="213225" y="74956"/>
                  </a:lnTo>
                  <a:lnTo>
                    <a:pt x="267626" y="124457"/>
                  </a:lnTo>
                  <a:lnTo>
                    <a:pt x="318160" y="176686"/>
                  </a:lnTo>
                  <a:lnTo>
                    <a:pt x="330398" y="197708"/>
                  </a:lnTo>
                  <a:lnTo>
                    <a:pt x="333497" y="218750"/>
                  </a:lnTo>
                  <a:lnTo>
                    <a:pt x="329806" y="238630"/>
                  </a:lnTo>
                  <a:lnTo>
                    <a:pt x="320366" y="255265"/>
                  </a:lnTo>
                  <a:lnTo>
                    <a:pt x="305252" y="267337"/>
                  </a:lnTo>
                  <a:lnTo>
                    <a:pt x="255568" y="294461"/>
                  </a:lnTo>
                  <a:lnTo>
                    <a:pt x="218357" y="299276"/>
                  </a:lnTo>
                  <a:lnTo>
                    <a:pt x="157427" y="287979"/>
                  </a:lnTo>
                  <a:lnTo>
                    <a:pt x="109965" y="2713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374106" y="410611"/>
              <a:ext cx="183076" cy="218328"/>
            </a:xfrm>
            <a:custGeom>
              <a:avLst/>
              <a:gdLst/>
              <a:ahLst/>
              <a:cxnLst/>
              <a:rect l="0" t="0" r="0" b="0"/>
              <a:pathLst>
                <a:path w="183076" h="218328">
                  <a:moveTo>
                    <a:pt x="100298" y="0"/>
                  </a:moveTo>
                  <a:lnTo>
                    <a:pt x="69016" y="9575"/>
                  </a:lnTo>
                  <a:lnTo>
                    <a:pt x="30610" y="39403"/>
                  </a:lnTo>
                  <a:lnTo>
                    <a:pt x="9199" y="65487"/>
                  </a:lnTo>
                  <a:lnTo>
                    <a:pt x="1318" y="91497"/>
                  </a:lnTo>
                  <a:lnTo>
                    <a:pt x="0" y="132785"/>
                  </a:lnTo>
                  <a:lnTo>
                    <a:pt x="5418" y="154942"/>
                  </a:lnTo>
                  <a:lnTo>
                    <a:pt x="15625" y="172588"/>
                  </a:lnTo>
                  <a:lnTo>
                    <a:pt x="40115" y="195677"/>
                  </a:lnTo>
                  <a:lnTo>
                    <a:pt x="69598" y="211746"/>
                  </a:lnTo>
                  <a:lnTo>
                    <a:pt x="106149" y="218327"/>
                  </a:lnTo>
                  <a:lnTo>
                    <a:pt x="141026" y="214688"/>
                  </a:lnTo>
                  <a:lnTo>
                    <a:pt x="159733" y="203042"/>
                  </a:lnTo>
                  <a:lnTo>
                    <a:pt x="167997" y="195023"/>
                  </a:lnTo>
                  <a:lnTo>
                    <a:pt x="177180" y="170515"/>
                  </a:lnTo>
                  <a:lnTo>
                    <a:pt x="183075" y="112711"/>
                  </a:lnTo>
                  <a:lnTo>
                    <a:pt x="177642" y="87528"/>
                  </a:lnTo>
                  <a:lnTo>
                    <a:pt x="161429" y="56740"/>
                  </a:lnTo>
                  <a:lnTo>
                    <a:pt x="142412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635470" y="286196"/>
              <a:ext cx="154790" cy="366571"/>
            </a:xfrm>
            <a:custGeom>
              <a:avLst/>
              <a:gdLst/>
              <a:ahLst/>
              <a:cxnLst/>
              <a:rect l="0" t="0" r="0" b="0"/>
              <a:pathLst>
                <a:path w="154790" h="366571">
                  <a:moveTo>
                    <a:pt x="81089" y="366570"/>
                  </a:moveTo>
                  <a:lnTo>
                    <a:pt x="60846" y="307954"/>
                  </a:lnTo>
                  <a:lnTo>
                    <a:pt x="49405" y="253780"/>
                  </a:lnTo>
                  <a:lnTo>
                    <a:pt x="30160" y="194899"/>
                  </a:lnTo>
                  <a:lnTo>
                    <a:pt x="20337" y="132878"/>
                  </a:lnTo>
                  <a:lnTo>
                    <a:pt x="3924" y="75567"/>
                  </a:lnTo>
                  <a:lnTo>
                    <a:pt x="0" y="47333"/>
                  </a:lnTo>
                  <a:lnTo>
                    <a:pt x="7615" y="22306"/>
                  </a:lnTo>
                  <a:lnTo>
                    <a:pt x="14559" y="10719"/>
                  </a:lnTo>
                  <a:lnTo>
                    <a:pt x="23867" y="4164"/>
                  </a:lnTo>
                  <a:lnTo>
                    <a:pt x="46688" y="0"/>
                  </a:lnTo>
                  <a:lnTo>
                    <a:pt x="110109" y="9780"/>
                  </a:lnTo>
                  <a:lnTo>
                    <a:pt x="154789" y="191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611274" y="442196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10529"/>
                  </a:moveTo>
                  <a:lnTo>
                    <a:pt x="99311" y="10529"/>
                  </a:lnTo>
                  <a:lnTo>
                    <a:pt x="39595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916601" y="33691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906072" y="50536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495046" y="1473826"/>
            <a:ext cx="852809" cy="926672"/>
            <a:chOff x="1495046" y="1473826"/>
            <a:chExt cx="852809" cy="926672"/>
          </a:xfrm>
        </p:grpSpPr>
        <p:sp>
          <p:nvSpPr>
            <p:cNvPr id="34" name="Freeform 33"/>
            <p:cNvSpPr/>
            <p:nvPr/>
          </p:nvSpPr>
          <p:spPr>
            <a:xfrm>
              <a:off x="1558770" y="1473826"/>
              <a:ext cx="316196" cy="383122"/>
            </a:xfrm>
            <a:custGeom>
              <a:avLst/>
              <a:gdLst/>
              <a:ahLst/>
              <a:cxnLst/>
              <a:rect l="0" t="0" r="0" b="0"/>
              <a:pathLst>
                <a:path w="316196" h="383122">
                  <a:moveTo>
                    <a:pt x="73147" y="163"/>
                  </a:moveTo>
                  <a:lnTo>
                    <a:pt x="54019" y="52868"/>
                  </a:lnTo>
                  <a:lnTo>
                    <a:pt x="38883" y="78691"/>
                  </a:lnTo>
                  <a:lnTo>
                    <a:pt x="31019" y="112598"/>
                  </a:lnTo>
                  <a:lnTo>
                    <a:pt x="8587" y="146202"/>
                  </a:lnTo>
                  <a:lnTo>
                    <a:pt x="0" y="156316"/>
                  </a:lnTo>
                  <a:lnTo>
                    <a:pt x="3982" y="153013"/>
                  </a:lnTo>
                  <a:lnTo>
                    <a:pt x="24104" y="95013"/>
                  </a:lnTo>
                  <a:lnTo>
                    <a:pt x="59733" y="31757"/>
                  </a:lnTo>
                  <a:lnTo>
                    <a:pt x="85940" y="5755"/>
                  </a:lnTo>
                  <a:lnTo>
                    <a:pt x="96883" y="1551"/>
                  </a:lnTo>
                  <a:lnTo>
                    <a:pt x="121521" y="0"/>
                  </a:lnTo>
                  <a:lnTo>
                    <a:pt x="156110" y="11293"/>
                  </a:lnTo>
                  <a:lnTo>
                    <a:pt x="171630" y="26167"/>
                  </a:lnTo>
                  <a:lnTo>
                    <a:pt x="186945" y="57391"/>
                  </a:lnTo>
                  <a:lnTo>
                    <a:pt x="192744" y="81750"/>
                  </a:lnTo>
                  <a:lnTo>
                    <a:pt x="191422" y="104274"/>
                  </a:lnTo>
                  <a:lnTo>
                    <a:pt x="178511" y="136686"/>
                  </a:lnTo>
                  <a:lnTo>
                    <a:pt x="139526" y="185520"/>
                  </a:lnTo>
                  <a:lnTo>
                    <a:pt x="113092" y="201443"/>
                  </a:lnTo>
                  <a:lnTo>
                    <a:pt x="109135" y="202200"/>
                  </a:lnTo>
                  <a:lnTo>
                    <a:pt x="108837" y="200365"/>
                  </a:lnTo>
                  <a:lnTo>
                    <a:pt x="110979" y="196802"/>
                  </a:lnTo>
                  <a:lnTo>
                    <a:pt x="130760" y="186198"/>
                  </a:lnTo>
                  <a:lnTo>
                    <a:pt x="164437" y="181237"/>
                  </a:lnTo>
                  <a:lnTo>
                    <a:pt x="220089" y="190876"/>
                  </a:lnTo>
                  <a:lnTo>
                    <a:pt x="262569" y="209540"/>
                  </a:lnTo>
                  <a:lnTo>
                    <a:pt x="288629" y="228967"/>
                  </a:lnTo>
                  <a:lnTo>
                    <a:pt x="311168" y="260719"/>
                  </a:lnTo>
                  <a:lnTo>
                    <a:pt x="316195" y="283252"/>
                  </a:lnTo>
                  <a:lnTo>
                    <a:pt x="313359" y="304965"/>
                  </a:lnTo>
                  <a:lnTo>
                    <a:pt x="304300" y="326313"/>
                  </a:lnTo>
                  <a:lnTo>
                    <a:pt x="280457" y="352474"/>
                  </a:lnTo>
                  <a:lnTo>
                    <a:pt x="240959" y="373869"/>
                  </a:lnTo>
                  <a:lnTo>
                    <a:pt x="220259" y="381894"/>
                  </a:lnTo>
                  <a:lnTo>
                    <a:pt x="196242" y="383121"/>
                  </a:lnTo>
                  <a:lnTo>
                    <a:pt x="142695" y="379966"/>
                  </a:lnTo>
                  <a:lnTo>
                    <a:pt x="87635" y="367839"/>
                  </a:lnTo>
                  <a:lnTo>
                    <a:pt x="62618" y="3581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495046" y="1937243"/>
              <a:ext cx="536955" cy="21058"/>
            </a:xfrm>
            <a:custGeom>
              <a:avLst/>
              <a:gdLst/>
              <a:ahLst/>
              <a:cxnLst/>
              <a:rect l="0" t="0" r="0" b="0"/>
              <a:pathLst>
                <a:path w="536955" h="21058">
                  <a:moveTo>
                    <a:pt x="536954" y="0"/>
                  </a:moveTo>
                  <a:lnTo>
                    <a:pt x="482809" y="0"/>
                  </a:lnTo>
                  <a:lnTo>
                    <a:pt x="427862" y="0"/>
                  </a:lnTo>
                  <a:lnTo>
                    <a:pt x="370779" y="0"/>
                  </a:lnTo>
                  <a:lnTo>
                    <a:pt x="307510" y="0"/>
                  </a:lnTo>
                  <a:lnTo>
                    <a:pt x="249606" y="0"/>
                  </a:lnTo>
                  <a:lnTo>
                    <a:pt x="201599" y="0"/>
                  </a:lnTo>
                  <a:lnTo>
                    <a:pt x="141381" y="7236"/>
                  </a:lnTo>
                  <a:lnTo>
                    <a:pt x="84426" y="9878"/>
                  </a:lnTo>
                  <a:lnTo>
                    <a:pt x="24809" y="176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784356" y="2053057"/>
              <a:ext cx="26546" cy="347441"/>
            </a:xfrm>
            <a:custGeom>
              <a:avLst/>
              <a:gdLst/>
              <a:ahLst/>
              <a:cxnLst/>
              <a:rect l="0" t="0" r="0" b="0"/>
              <a:pathLst>
                <a:path w="26546" h="347441">
                  <a:moveTo>
                    <a:pt x="26545" y="0"/>
                  </a:moveTo>
                  <a:lnTo>
                    <a:pt x="12074" y="34791"/>
                  </a:lnTo>
                  <a:lnTo>
                    <a:pt x="3669" y="93656"/>
                  </a:lnTo>
                  <a:lnTo>
                    <a:pt x="0" y="122343"/>
                  </a:lnTo>
                  <a:lnTo>
                    <a:pt x="7177" y="178888"/>
                  </a:lnTo>
                  <a:lnTo>
                    <a:pt x="14271" y="235117"/>
                  </a:lnTo>
                  <a:lnTo>
                    <a:pt x="24120" y="296990"/>
                  </a:lnTo>
                  <a:lnTo>
                    <a:pt x="26545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538626" y="2116227"/>
              <a:ext cx="240691" cy="182462"/>
            </a:xfrm>
            <a:custGeom>
              <a:avLst/>
              <a:gdLst/>
              <a:ahLst/>
              <a:cxnLst/>
              <a:rect l="0" t="0" r="0" b="0"/>
              <a:pathLst>
                <a:path w="240691" h="182462">
                  <a:moveTo>
                    <a:pt x="240690" y="115814"/>
                  </a:moveTo>
                  <a:lnTo>
                    <a:pt x="197998" y="118934"/>
                  </a:lnTo>
                  <a:lnTo>
                    <a:pt x="166819" y="130387"/>
                  </a:lnTo>
                  <a:lnTo>
                    <a:pt x="105920" y="153565"/>
                  </a:lnTo>
                  <a:lnTo>
                    <a:pt x="42542" y="171854"/>
                  </a:lnTo>
                  <a:lnTo>
                    <a:pt x="9624" y="182461"/>
                  </a:lnTo>
                  <a:lnTo>
                    <a:pt x="3588" y="181303"/>
                  </a:lnTo>
                  <a:lnTo>
                    <a:pt x="733" y="177021"/>
                  </a:lnTo>
                  <a:lnTo>
                    <a:pt x="0" y="170656"/>
                  </a:lnTo>
                  <a:lnTo>
                    <a:pt x="5425" y="157346"/>
                  </a:lnTo>
                  <a:lnTo>
                    <a:pt x="14465" y="140122"/>
                  </a:lnTo>
                  <a:lnTo>
                    <a:pt x="29800" y="87643"/>
                  </a:lnTo>
                  <a:lnTo>
                    <a:pt x="48029" y="24477"/>
                  </a:lnTo>
                  <a:lnTo>
                    <a:pt x="511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221513" y="1884601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52385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242570" y="1979357"/>
              <a:ext cx="105285" cy="31587"/>
            </a:xfrm>
            <a:custGeom>
              <a:avLst/>
              <a:gdLst/>
              <a:ahLst/>
              <a:cxnLst/>
              <a:rect l="0" t="0" r="0" b="0"/>
              <a:pathLst>
                <a:path w="105285" h="31587">
                  <a:moveTo>
                    <a:pt x="105284" y="0"/>
                  </a:moveTo>
                  <a:lnTo>
                    <a:pt x="51410" y="1795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621388" y="2971881"/>
            <a:ext cx="631711" cy="790486"/>
            <a:chOff x="1621388" y="2971881"/>
            <a:chExt cx="631711" cy="790486"/>
          </a:xfrm>
        </p:grpSpPr>
        <p:sp>
          <p:nvSpPr>
            <p:cNvPr id="41" name="Freeform 40"/>
            <p:cNvSpPr/>
            <p:nvPr/>
          </p:nvSpPr>
          <p:spPr>
            <a:xfrm>
              <a:off x="1684559" y="2971881"/>
              <a:ext cx="189514" cy="350257"/>
            </a:xfrm>
            <a:custGeom>
              <a:avLst/>
              <a:gdLst/>
              <a:ahLst/>
              <a:cxnLst/>
              <a:rect l="0" t="0" r="0" b="0"/>
              <a:pathLst>
                <a:path w="189514" h="350257">
                  <a:moveTo>
                    <a:pt x="0" y="70854"/>
                  </a:moveTo>
                  <a:lnTo>
                    <a:pt x="0" y="48498"/>
                  </a:lnTo>
                  <a:lnTo>
                    <a:pt x="6239" y="31282"/>
                  </a:lnTo>
                  <a:lnTo>
                    <a:pt x="11178" y="23416"/>
                  </a:lnTo>
                  <a:lnTo>
                    <a:pt x="26025" y="11556"/>
                  </a:lnTo>
                  <a:lnTo>
                    <a:pt x="45492" y="3555"/>
                  </a:lnTo>
                  <a:lnTo>
                    <a:pt x="69742" y="0"/>
                  </a:lnTo>
                  <a:lnTo>
                    <a:pt x="89878" y="4658"/>
                  </a:lnTo>
                  <a:lnTo>
                    <a:pt x="98523" y="9176"/>
                  </a:lnTo>
                  <a:lnTo>
                    <a:pt x="111249" y="23555"/>
                  </a:lnTo>
                  <a:lnTo>
                    <a:pt x="139996" y="73898"/>
                  </a:lnTo>
                  <a:lnTo>
                    <a:pt x="157158" y="132893"/>
                  </a:lnTo>
                  <a:lnTo>
                    <a:pt x="162265" y="161598"/>
                  </a:lnTo>
                  <a:lnTo>
                    <a:pt x="159131" y="221274"/>
                  </a:lnTo>
                  <a:lnTo>
                    <a:pt x="156123" y="252351"/>
                  </a:lnTo>
                  <a:lnTo>
                    <a:pt x="134279" y="311954"/>
                  </a:lnTo>
                  <a:lnTo>
                    <a:pt x="120511" y="330478"/>
                  </a:lnTo>
                  <a:lnTo>
                    <a:pt x="111926" y="338694"/>
                  </a:lnTo>
                  <a:lnTo>
                    <a:pt x="89910" y="347821"/>
                  </a:lnTo>
                  <a:lnTo>
                    <a:pt x="77487" y="350256"/>
                  </a:lnTo>
                  <a:lnTo>
                    <a:pt x="54326" y="346721"/>
                  </a:lnTo>
                  <a:lnTo>
                    <a:pt x="43236" y="342503"/>
                  </a:lnTo>
                  <a:lnTo>
                    <a:pt x="27795" y="328458"/>
                  </a:lnTo>
                  <a:lnTo>
                    <a:pt x="22040" y="319799"/>
                  </a:lnTo>
                  <a:lnTo>
                    <a:pt x="18764" y="300820"/>
                  </a:lnTo>
                  <a:lnTo>
                    <a:pt x="26193" y="260039"/>
                  </a:lnTo>
                  <a:lnTo>
                    <a:pt x="41166" y="234274"/>
                  </a:lnTo>
                  <a:lnTo>
                    <a:pt x="49671" y="230103"/>
                  </a:lnTo>
                  <a:lnTo>
                    <a:pt x="71599" y="228589"/>
                  </a:lnTo>
                  <a:lnTo>
                    <a:pt x="126066" y="240209"/>
                  </a:lnTo>
                  <a:lnTo>
                    <a:pt x="189513" y="270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621388" y="3390176"/>
              <a:ext cx="357970" cy="10529"/>
            </a:xfrm>
            <a:custGeom>
              <a:avLst/>
              <a:gdLst/>
              <a:ahLst/>
              <a:cxnLst/>
              <a:rect l="0" t="0" r="0" b="0"/>
              <a:pathLst>
                <a:path w="357970" h="10529">
                  <a:moveTo>
                    <a:pt x="357969" y="0"/>
                  </a:moveTo>
                  <a:lnTo>
                    <a:pt x="303825" y="0"/>
                  </a:lnTo>
                  <a:lnTo>
                    <a:pt x="243289" y="0"/>
                  </a:lnTo>
                  <a:lnTo>
                    <a:pt x="183411" y="0"/>
                  </a:lnTo>
                  <a:lnTo>
                    <a:pt x="126523" y="0"/>
                  </a:lnTo>
                  <a:lnTo>
                    <a:pt x="70226" y="5589"/>
                  </a:lnTo>
                  <a:lnTo>
                    <a:pt x="1248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726673" y="3492202"/>
              <a:ext cx="207818" cy="270165"/>
            </a:xfrm>
            <a:custGeom>
              <a:avLst/>
              <a:gdLst/>
              <a:ahLst/>
              <a:cxnLst/>
              <a:rect l="0" t="0" r="0" b="0"/>
              <a:pathLst>
                <a:path w="207818" h="270165">
                  <a:moveTo>
                    <a:pt x="0" y="34844"/>
                  </a:moveTo>
                  <a:lnTo>
                    <a:pt x="17981" y="19203"/>
                  </a:lnTo>
                  <a:lnTo>
                    <a:pt x="64153" y="0"/>
                  </a:lnTo>
                  <a:lnTo>
                    <a:pt x="100637" y="474"/>
                  </a:lnTo>
                  <a:lnTo>
                    <a:pt x="121157" y="8260"/>
                  </a:lnTo>
                  <a:lnTo>
                    <a:pt x="129904" y="13612"/>
                  </a:lnTo>
                  <a:lnTo>
                    <a:pt x="142743" y="28917"/>
                  </a:lnTo>
                  <a:lnTo>
                    <a:pt x="147805" y="37911"/>
                  </a:lnTo>
                  <a:lnTo>
                    <a:pt x="150309" y="57265"/>
                  </a:lnTo>
                  <a:lnTo>
                    <a:pt x="149339" y="67339"/>
                  </a:lnTo>
                  <a:lnTo>
                    <a:pt x="138903" y="84771"/>
                  </a:lnTo>
                  <a:lnTo>
                    <a:pt x="122566" y="99148"/>
                  </a:lnTo>
                  <a:lnTo>
                    <a:pt x="103607" y="109437"/>
                  </a:lnTo>
                  <a:lnTo>
                    <a:pt x="83482" y="111671"/>
                  </a:lnTo>
                  <a:lnTo>
                    <a:pt x="73202" y="110628"/>
                  </a:lnTo>
                  <a:lnTo>
                    <a:pt x="69859" y="108764"/>
                  </a:lnTo>
                  <a:lnTo>
                    <a:pt x="71139" y="106351"/>
                  </a:lnTo>
                  <a:lnTo>
                    <a:pt x="75502" y="103572"/>
                  </a:lnTo>
                  <a:lnTo>
                    <a:pt x="103999" y="99662"/>
                  </a:lnTo>
                  <a:lnTo>
                    <a:pt x="136490" y="104092"/>
                  </a:lnTo>
                  <a:lnTo>
                    <a:pt x="162754" y="118403"/>
                  </a:lnTo>
                  <a:lnTo>
                    <a:pt x="185354" y="137461"/>
                  </a:lnTo>
                  <a:lnTo>
                    <a:pt x="201279" y="163515"/>
                  </a:lnTo>
                  <a:lnTo>
                    <a:pt x="207817" y="199051"/>
                  </a:lnTo>
                  <a:lnTo>
                    <a:pt x="203107" y="222469"/>
                  </a:lnTo>
                  <a:lnTo>
                    <a:pt x="198576" y="233627"/>
                  </a:lnTo>
                  <a:lnTo>
                    <a:pt x="190876" y="242235"/>
                  </a:lnTo>
                  <a:lnTo>
                    <a:pt x="148015" y="264457"/>
                  </a:lnTo>
                  <a:lnTo>
                    <a:pt x="137281" y="268638"/>
                  </a:lnTo>
                  <a:lnTo>
                    <a:pt x="112877" y="270164"/>
                  </a:lnTo>
                  <a:lnTo>
                    <a:pt x="59081" y="261611"/>
                  </a:lnTo>
                  <a:lnTo>
                    <a:pt x="10529" y="2559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137285" y="3327005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1007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147813" y="3416172"/>
              <a:ext cx="105286" cy="16119"/>
            </a:xfrm>
            <a:custGeom>
              <a:avLst/>
              <a:gdLst/>
              <a:ahLst/>
              <a:cxnLst/>
              <a:rect l="0" t="0" r="0" b="0"/>
              <a:pathLst>
                <a:path w="105286" h="16119">
                  <a:moveTo>
                    <a:pt x="105285" y="5589"/>
                  </a:moveTo>
                  <a:lnTo>
                    <a:pt x="88517" y="0"/>
                  </a:lnTo>
                  <a:lnTo>
                    <a:pt x="70927" y="376"/>
                  </a:lnTo>
                  <a:lnTo>
                    <a:pt x="16524" y="1346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830765" y="4446575"/>
            <a:ext cx="675018" cy="778635"/>
            <a:chOff x="1830765" y="4446575"/>
            <a:chExt cx="675018" cy="778635"/>
          </a:xfrm>
        </p:grpSpPr>
        <p:sp>
          <p:nvSpPr>
            <p:cNvPr id="47" name="Freeform 46"/>
            <p:cNvSpPr/>
            <p:nvPr/>
          </p:nvSpPr>
          <p:spPr>
            <a:xfrm>
              <a:off x="1830765" y="4446575"/>
              <a:ext cx="261212" cy="312306"/>
            </a:xfrm>
            <a:custGeom>
              <a:avLst/>
              <a:gdLst/>
              <a:ahLst/>
              <a:cxnLst/>
              <a:rect l="0" t="0" r="0" b="0"/>
              <a:pathLst>
                <a:path w="261212" h="312306">
                  <a:moveTo>
                    <a:pt x="201235" y="70150"/>
                  </a:moveTo>
                  <a:lnTo>
                    <a:pt x="190056" y="58972"/>
                  </a:lnTo>
                  <a:lnTo>
                    <a:pt x="128017" y="35306"/>
                  </a:lnTo>
                  <a:lnTo>
                    <a:pt x="74956" y="14421"/>
                  </a:lnTo>
                  <a:lnTo>
                    <a:pt x="52694" y="4437"/>
                  </a:lnTo>
                  <a:lnTo>
                    <a:pt x="27202" y="0"/>
                  </a:lnTo>
                  <a:lnTo>
                    <a:pt x="17362" y="2327"/>
                  </a:lnTo>
                  <a:lnTo>
                    <a:pt x="9633" y="7387"/>
                  </a:lnTo>
                  <a:lnTo>
                    <a:pt x="3310" y="14270"/>
                  </a:lnTo>
                  <a:lnTo>
                    <a:pt x="265" y="22368"/>
                  </a:lnTo>
                  <a:lnTo>
                    <a:pt x="0" y="40725"/>
                  </a:lnTo>
                  <a:lnTo>
                    <a:pt x="15743" y="101925"/>
                  </a:lnTo>
                  <a:lnTo>
                    <a:pt x="25911" y="138966"/>
                  </a:lnTo>
                  <a:lnTo>
                    <a:pt x="31710" y="146443"/>
                  </a:lnTo>
                  <a:lnTo>
                    <a:pt x="39085" y="150258"/>
                  </a:lnTo>
                  <a:lnTo>
                    <a:pt x="47511" y="151631"/>
                  </a:lnTo>
                  <a:lnTo>
                    <a:pt x="66233" y="146918"/>
                  </a:lnTo>
                  <a:lnTo>
                    <a:pt x="76138" y="142386"/>
                  </a:lnTo>
                  <a:lnTo>
                    <a:pt x="96503" y="140469"/>
                  </a:lnTo>
                  <a:lnTo>
                    <a:pt x="155901" y="145744"/>
                  </a:lnTo>
                  <a:lnTo>
                    <a:pt x="188582" y="160529"/>
                  </a:lnTo>
                  <a:lnTo>
                    <a:pt x="241901" y="201403"/>
                  </a:lnTo>
                  <a:lnTo>
                    <a:pt x="253624" y="219732"/>
                  </a:lnTo>
                  <a:lnTo>
                    <a:pt x="261211" y="255370"/>
                  </a:lnTo>
                  <a:lnTo>
                    <a:pt x="258766" y="266160"/>
                  </a:lnTo>
                  <a:lnTo>
                    <a:pt x="246691" y="284387"/>
                  </a:lnTo>
                  <a:lnTo>
                    <a:pt x="220163" y="302214"/>
                  </a:lnTo>
                  <a:lnTo>
                    <a:pt x="171352" y="310312"/>
                  </a:lnTo>
                  <a:lnTo>
                    <a:pt x="122889" y="311912"/>
                  </a:lnTo>
                  <a:lnTo>
                    <a:pt x="95950" y="3123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42487" y="4843109"/>
              <a:ext cx="389555" cy="26061"/>
            </a:xfrm>
            <a:custGeom>
              <a:avLst/>
              <a:gdLst/>
              <a:ahLst/>
              <a:cxnLst/>
              <a:rect l="0" t="0" r="0" b="0"/>
              <a:pathLst>
                <a:path w="389555" h="26061">
                  <a:moveTo>
                    <a:pt x="389554" y="0"/>
                  </a:moveTo>
                  <a:lnTo>
                    <a:pt x="330937" y="0"/>
                  </a:lnTo>
                  <a:lnTo>
                    <a:pt x="268358" y="7235"/>
                  </a:lnTo>
                  <a:lnTo>
                    <a:pt x="218203" y="10722"/>
                  </a:lnTo>
                  <a:lnTo>
                    <a:pt x="155622" y="18669"/>
                  </a:lnTo>
                  <a:lnTo>
                    <a:pt x="104602" y="23468"/>
                  </a:lnTo>
                  <a:lnTo>
                    <a:pt x="52440" y="26060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16139" y="4958922"/>
              <a:ext cx="142936" cy="266288"/>
            </a:xfrm>
            <a:custGeom>
              <a:avLst/>
              <a:gdLst/>
              <a:ahLst/>
              <a:cxnLst/>
              <a:rect l="0" t="0" r="0" b="0"/>
              <a:pathLst>
                <a:path w="142936" h="266288">
                  <a:moveTo>
                    <a:pt x="100088" y="0"/>
                  </a:moveTo>
                  <a:lnTo>
                    <a:pt x="50590" y="55087"/>
                  </a:lnTo>
                  <a:lnTo>
                    <a:pt x="17875" y="116028"/>
                  </a:lnTo>
                  <a:lnTo>
                    <a:pt x="3864" y="176818"/>
                  </a:lnTo>
                  <a:lnTo>
                    <a:pt x="0" y="199079"/>
                  </a:lnTo>
                  <a:lnTo>
                    <a:pt x="2183" y="220670"/>
                  </a:lnTo>
                  <a:lnTo>
                    <a:pt x="10172" y="238846"/>
                  </a:lnTo>
                  <a:lnTo>
                    <a:pt x="15577" y="246968"/>
                  </a:lnTo>
                  <a:lnTo>
                    <a:pt x="30943" y="259112"/>
                  </a:lnTo>
                  <a:lnTo>
                    <a:pt x="39953" y="263989"/>
                  </a:lnTo>
                  <a:lnTo>
                    <a:pt x="59324" y="266287"/>
                  </a:lnTo>
                  <a:lnTo>
                    <a:pt x="78461" y="262239"/>
                  </a:lnTo>
                  <a:lnTo>
                    <a:pt x="109811" y="240577"/>
                  </a:lnTo>
                  <a:lnTo>
                    <a:pt x="138534" y="213768"/>
                  </a:lnTo>
                  <a:lnTo>
                    <a:pt x="142096" y="204513"/>
                  </a:lnTo>
                  <a:lnTo>
                    <a:pt x="142935" y="181752"/>
                  </a:lnTo>
                  <a:lnTo>
                    <a:pt x="131241" y="148219"/>
                  </a:lnTo>
                  <a:lnTo>
                    <a:pt x="123197" y="140927"/>
                  </a:lnTo>
                  <a:lnTo>
                    <a:pt x="101780" y="132824"/>
                  </a:lnTo>
                  <a:lnTo>
                    <a:pt x="79783" y="132342"/>
                  </a:lnTo>
                  <a:lnTo>
                    <a:pt x="25285" y="144806"/>
                  </a:lnTo>
                  <a:lnTo>
                    <a:pt x="15861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337326" y="4758880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70127" y="25195"/>
                  </a:lnTo>
                  <a:lnTo>
                    <a:pt x="20915" y="3842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68911" y="4895751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87940" y="3120"/>
                  </a:lnTo>
                  <a:lnTo>
                    <a:pt x="28810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600538" y="1938110"/>
            <a:ext cx="463255" cy="434075"/>
            <a:chOff x="2600538" y="1938110"/>
            <a:chExt cx="463255" cy="434075"/>
          </a:xfrm>
        </p:grpSpPr>
        <p:sp>
          <p:nvSpPr>
            <p:cNvPr id="53" name="Freeform 52"/>
            <p:cNvSpPr/>
            <p:nvPr/>
          </p:nvSpPr>
          <p:spPr>
            <a:xfrm>
              <a:off x="2600538" y="1938110"/>
              <a:ext cx="463255" cy="20191"/>
            </a:xfrm>
            <a:custGeom>
              <a:avLst/>
              <a:gdLst/>
              <a:ahLst/>
              <a:cxnLst/>
              <a:rect l="0" t="0" r="0" b="0"/>
              <a:pathLst>
                <a:path w="463255" h="20191">
                  <a:moveTo>
                    <a:pt x="0" y="20190"/>
                  </a:moveTo>
                  <a:lnTo>
                    <a:pt x="16768" y="9012"/>
                  </a:lnTo>
                  <a:lnTo>
                    <a:pt x="49552" y="2060"/>
                  </a:lnTo>
                  <a:lnTo>
                    <a:pt x="100080" y="0"/>
                  </a:lnTo>
                  <a:lnTo>
                    <a:pt x="159499" y="6540"/>
                  </a:lnTo>
                  <a:lnTo>
                    <a:pt x="222215" y="8737"/>
                  </a:lnTo>
                  <a:lnTo>
                    <a:pt x="268778" y="9250"/>
                  </a:lnTo>
                  <a:lnTo>
                    <a:pt x="316769" y="9479"/>
                  </a:lnTo>
                  <a:lnTo>
                    <a:pt x="363055" y="9580"/>
                  </a:lnTo>
                  <a:lnTo>
                    <a:pt x="418488" y="9637"/>
                  </a:lnTo>
                  <a:lnTo>
                    <a:pt x="463254" y="96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642653" y="2084642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10528" y="0"/>
                  </a:moveTo>
                  <a:lnTo>
                    <a:pt x="10528" y="48931"/>
                  </a:lnTo>
                  <a:lnTo>
                    <a:pt x="10528" y="96776"/>
                  </a:lnTo>
                  <a:lnTo>
                    <a:pt x="4939" y="154167"/>
                  </a:lnTo>
                  <a:lnTo>
                    <a:pt x="650" y="215289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47937" y="2099127"/>
              <a:ext cx="210571" cy="273058"/>
            </a:xfrm>
            <a:custGeom>
              <a:avLst/>
              <a:gdLst/>
              <a:ahLst/>
              <a:cxnLst/>
              <a:rect l="0" t="0" r="0" b="0"/>
              <a:pathLst>
                <a:path w="210571" h="273058">
                  <a:moveTo>
                    <a:pt x="0" y="69743"/>
                  </a:moveTo>
                  <a:lnTo>
                    <a:pt x="9576" y="45696"/>
                  </a:lnTo>
                  <a:lnTo>
                    <a:pt x="39404" y="10150"/>
                  </a:lnTo>
                  <a:lnTo>
                    <a:pt x="59237" y="2313"/>
                  </a:lnTo>
                  <a:lnTo>
                    <a:pt x="82480" y="0"/>
                  </a:lnTo>
                  <a:lnTo>
                    <a:pt x="104508" y="2871"/>
                  </a:lnTo>
                  <a:lnTo>
                    <a:pt x="122877" y="14286"/>
                  </a:lnTo>
                  <a:lnTo>
                    <a:pt x="137670" y="31057"/>
                  </a:lnTo>
                  <a:lnTo>
                    <a:pt x="156699" y="73540"/>
                  </a:lnTo>
                  <a:lnTo>
                    <a:pt x="164973" y="116102"/>
                  </a:lnTo>
                  <a:lnTo>
                    <a:pt x="164305" y="159518"/>
                  </a:lnTo>
                  <a:lnTo>
                    <a:pt x="153598" y="205629"/>
                  </a:lnTo>
                  <a:lnTo>
                    <a:pt x="138058" y="232318"/>
                  </a:lnTo>
                  <a:lnTo>
                    <a:pt x="118635" y="255044"/>
                  </a:lnTo>
                  <a:lnTo>
                    <a:pt x="92473" y="271006"/>
                  </a:lnTo>
                  <a:lnTo>
                    <a:pt x="72685" y="273057"/>
                  </a:lnTo>
                  <a:lnTo>
                    <a:pt x="31386" y="264842"/>
                  </a:lnTo>
                  <a:lnTo>
                    <a:pt x="24433" y="258301"/>
                  </a:lnTo>
                  <a:lnTo>
                    <a:pt x="16709" y="238554"/>
                  </a:lnTo>
                  <a:lnTo>
                    <a:pt x="16988" y="229077"/>
                  </a:lnTo>
                  <a:lnTo>
                    <a:pt x="23538" y="212308"/>
                  </a:lnTo>
                  <a:lnTo>
                    <a:pt x="40487" y="197056"/>
                  </a:lnTo>
                  <a:lnTo>
                    <a:pt x="63618" y="184818"/>
                  </a:lnTo>
                  <a:lnTo>
                    <a:pt x="119715" y="176962"/>
                  </a:lnTo>
                  <a:lnTo>
                    <a:pt x="175596" y="180999"/>
                  </a:lnTo>
                  <a:lnTo>
                    <a:pt x="210570" y="1855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Freeform 56"/>
          <p:cNvSpPr/>
          <p:nvPr/>
        </p:nvSpPr>
        <p:spPr>
          <a:xfrm>
            <a:off x="2730292" y="1421166"/>
            <a:ext cx="175574" cy="389736"/>
          </a:xfrm>
          <a:custGeom>
            <a:avLst/>
            <a:gdLst/>
            <a:ahLst/>
            <a:cxnLst/>
            <a:rect l="0" t="0" r="0" b="0"/>
            <a:pathLst>
              <a:path w="175574" h="389736">
                <a:moveTo>
                  <a:pt x="165044" y="126523"/>
                </a:moveTo>
                <a:lnTo>
                  <a:pt x="161925" y="77592"/>
                </a:lnTo>
                <a:lnTo>
                  <a:pt x="150390" y="24051"/>
                </a:lnTo>
                <a:lnTo>
                  <a:pt x="144747" y="14924"/>
                </a:lnTo>
                <a:lnTo>
                  <a:pt x="129117" y="1664"/>
                </a:lnTo>
                <a:lnTo>
                  <a:pt x="121206" y="0"/>
                </a:lnTo>
                <a:lnTo>
                  <a:pt x="113592" y="1230"/>
                </a:lnTo>
                <a:lnTo>
                  <a:pt x="70228" y="26272"/>
                </a:lnTo>
                <a:lnTo>
                  <a:pt x="32138" y="60043"/>
                </a:lnTo>
                <a:lnTo>
                  <a:pt x="12103" y="103599"/>
                </a:lnTo>
                <a:lnTo>
                  <a:pt x="0" y="150331"/>
                </a:lnTo>
                <a:lnTo>
                  <a:pt x="444" y="175708"/>
                </a:lnTo>
                <a:lnTo>
                  <a:pt x="13849" y="208557"/>
                </a:lnTo>
                <a:lnTo>
                  <a:pt x="33808" y="233627"/>
                </a:lnTo>
                <a:lnTo>
                  <a:pt x="51735" y="248604"/>
                </a:lnTo>
                <a:lnTo>
                  <a:pt x="61429" y="252364"/>
                </a:lnTo>
                <a:lnTo>
                  <a:pt x="81558" y="253422"/>
                </a:lnTo>
                <a:lnTo>
                  <a:pt x="99083" y="246873"/>
                </a:lnTo>
                <a:lnTo>
                  <a:pt x="114671" y="234994"/>
                </a:lnTo>
                <a:lnTo>
                  <a:pt x="135431" y="208575"/>
                </a:lnTo>
                <a:lnTo>
                  <a:pt x="157361" y="157822"/>
                </a:lnTo>
                <a:lnTo>
                  <a:pt x="163527" y="116891"/>
                </a:lnTo>
                <a:lnTo>
                  <a:pt x="164595" y="134847"/>
                </a:lnTo>
                <a:lnTo>
                  <a:pt x="168075" y="189605"/>
                </a:lnTo>
                <a:lnTo>
                  <a:pt x="174092" y="245828"/>
                </a:lnTo>
                <a:lnTo>
                  <a:pt x="175280" y="301994"/>
                </a:lnTo>
                <a:lnTo>
                  <a:pt x="175515" y="355030"/>
                </a:lnTo>
                <a:lnTo>
                  <a:pt x="175573" y="38973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2547896" y="3253305"/>
            <a:ext cx="431669" cy="413433"/>
            <a:chOff x="2547896" y="3253305"/>
            <a:chExt cx="431669" cy="413433"/>
          </a:xfrm>
        </p:grpSpPr>
        <p:sp>
          <p:nvSpPr>
            <p:cNvPr id="58" name="Freeform 57"/>
            <p:cNvSpPr/>
            <p:nvPr/>
          </p:nvSpPr>
          <p:spPr>
            <a:xfrm>
              <a:off x="2547896" y="3253305"/>
              <a:ext cx="431669" cy="31587"/>
            </a:xfrm>
            <a:custGeom>
              <a:avLst/>
              <a:gdLst/>
              <a:ahLst/>
              <a:cxnLst/>
              <a:rect l="0" t="0" r="0" b="0"/>
              <a:pathLst>
                <a:path w="431669" h="31587">
                  <a:moveTo>
                    <a:pt x="0" y="0"/>
                  </a:moveTo>
                  <a:lnTo>
                    <a:pt x="37478" y="8334"/>
                  </a:lnTo>
                  <a:lnTo>
                    <a:pt x="88901" y="10095"/>
                  </a:lnTo>
                  <a:lnTo>
                    <a:pt x="135785" y="15990"/>
                  </a:lnTo>
                  <a:lnTo>
                    <a:pt x="192311" y="19556"/>
                  </a:lnTo>
                  <a:lnTo>
                    <a:pt x="253513" y="20612"/>
                  </a:lnTo>
                  <a:lnTo>
                    <a:pt x="316101" y="20925"/>
                  </a:lnTo>
                  <a:lnTo>
                    <a:pt x="367920" y="21018"/>
                  </a:lnTo>
                  <a:lnTo>
                    <a:pt x="420847" y="29386"/>
                  </a:lnTo>
                  <a:lnTo>
                    <a:pt x="431668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79481" y="3379647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42114" y="0"/>
                  </a:moveTo>
                  <a:lnTo>
                    <a:pt x="34879" y="27557"/>
                  </a:lnTo>
                  <a:lnTo>
                    <a:pt x="32236" y="83779"/>
                  </a:lnTo>
                  <a:lnTo>
                    <a:pt x="26125" y="140292"/>
                  </a:lnTo>
                  <a:lnTo>
                    <a:pt x="10272" y="202225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695295" y="3407320"/>
              <a:ext cx="178985" cy="259418"/>
            </a:xfrm>
            <a:custGeom>
              <a:avLst/>
              <a:gdLst/>
              <a:ahLst/>
              <a:cxnLst/>
              <a:rect l="0" t="0" r="0" b="0"/>
              <a:pathLst>
                <a:path w="178985" h="259418">
                  <a:moveTo>
                    <a:pt x="0" y="24970"/>
                  </a:moveTo>
                  <a:lnTo>
                    <a:pt x="17981" y="9329"/>
                  </a:lnTo>
                  <a:lnTo>
                    <a:pt x="34898" y="1251"/>
                  </a:lnTo>
                  <a:lnTo>
                    <a:pt x="54114" y="0"/>
                  </a:lnTo>
                  <a:lnTo>
                    <a:pt x="64152" y="1304"/>
                  </a:lnTo>
                  <a:lnTo>
                    <a:pt x="81545" y="12112"/>
                  </a:lnTo>
                  <a:lnTo>
                    <a:pt x="95904" y="28614"/>
                  </a:lnTo>
                  <a:lnTo>
                    <a:pt x="114654" y="70923"/>
                  </a:lnTo>
                  <a:lnTo>
                    <a:pt x="124033" y="123994"/>
                  </a:lnTo>
                  <a:lnTo>
                    <a:pt x="120069" y="165575"/>
                  </a:lnTo>
                  <a:lnTo>
                    <a:pt x="105896" y="207530"/>
                  </a:lnTo>
                  <a:lnTo>
                    <a:pt x="90349" y="229330"/>
                  </a:lnTo>
                  <a:lnTo>
                    <a:pt x="71740" y="245648"/>
                  </a:lnTo>
                  <a:lnTo>
                    <a:pt x="51772" y="256800"/>
                  </a:lnTo>
                  <a:lnTo>
                    <a:pt x="31198" y="259417"/>
                  </a:lnTo>
                  <a:lnTo>
                    <a:pt x="20799" y="258477"/>
                  </a:lnTo>
                  <a:lnTo>
                    <a:pt x="13866" y="253170"/>
                  </a:lnTo>
                  <a:lnTo>
                    <a:pt x="6163" y="234797"/>
                  </a:lnTo>
                  <a:lnTo>
                    <a:pt x="8978" y="214153"/>
                  </a:lnTo>
                  <a:lnTo>
                    <a:pt x="13004" y="203734"/>
                  </a:lnTo>
                  <a:lnTo>
                    <a:pt x="26837" y="189038"/>
                  </a:lnTo>
                  <a:lnTo>
                    <a:pt x="57474" y="174188"/>
                  </a:lnTo>
                  <a:lnTo>
                    <a:pt x="96188" y="165499"/>
                  </a:lnTo>
                  <a:lnTo>
                    <a:pt x="134175" y="166044"/>
                  </a:lnTo>
                  <a:lnTo>
                    <a:pt x="178984" y="1723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2723707" y="2794861"/>
            <a:ext cx="135692" cy="405529"/>
          </a:xfrm>
          <a:custGeom>
            <a:avLst/>
            <a:gdLst/>
            <a:ahLst/>
            <a:cxnLst/>
            <a:rect l="0" t="0" r="0" b="0"/>
            <a:pathLst>
              <a:path w="135692" h="405529">
                <a:moveTo>
                  <a:pt x="129515" y="89947"/>
                </a:moveTo>
                <a:lnTo>
                  <a:pt x="104321" y="143822"/>
                </a:lnTo>
                <a:lnTo>
                  <a:pt x="72230" y="207038"/>
                </a:lnTo>
                <a:lnTo>
                  <a:pt x="43708" y="267482"/>
                </a:lnTo>
                <a:lnTo>
                  <a:pt x="16151" y="321383"/>
                </a:lnTo>
                <a:lnTo>
                  <a:pt x="8941" y="343716"/>
                </a:lnTo>
                <a:lnTo>
                  <a:pt x="5737" y="369239"/>
                </a:lnTo>
                <a:lnTo>
                  <a:pt x="10552" y="389942"/>
                </a:lnTo>
                <a:lnTo>
                  <a:pt x="15111" y="398738"/>
                </a:lnTo>
                <a:lnTo>
                  <a:pt x="22830" y="403432"/>
                </a:lnTo>
                <a:lnTo>
                  <a:pt x="43885" y="405528"/>
                </a:lnTo>
                <a:lnTo>
                  <a:pt x="65721" y="399441"/>
                </a:lnTo>
                <a:lnTo>
                  <a:pt x="94626" y="382860"/>
                </a:lnTo>
                <a:lnTo>
                  <a:pt x="110499" y="367530"/>
                </a:lnTo>
                <a:lnTo>
                  <a:pt x="125353" y="345118"/>
                </a:lnTo>
                <a:lnTo>
                  <a:pt x="135691" y="306193"/>
                </a:lnTo>
                <a:lnTo>
                  <a:pt x="131870" y="281983"/>
                </a:lnTo>
                <a:lnTo>
                  <a:pt x="116565" y="251741"/>
                </a:lnTo>
                <a:lnTo>
                  <a:pt x="69712" y="189903"/>
                </a:lnTo>
                <a:lnTo>
                  <a:pt x="18663" y="140658"/>
                </a:lnTo>
                <a:lnTo>
                  <a:pt x="2174" y="104842"/>
                </a:lnTo>
                <a:lnTo>
                  <a:pt x="0" y="81359"/>
                </a:lnTo>
                <a:lnTo>
                  <a:pt x="8136" y="37688"/>
                </a:lnTo>
                <a:lnTo>
                  <a:pt x="23231" y="11422"/>
                </a:lnTo>
                <a:lnTo>
                  <a:pt x="31753" y="6011"/>
                </a:lnTo>
                <a:lnTo>
                  <a:pt x="53700" y="0"/>
                </a:lnTo>
                <a:lnTo>
                  <a:pt x="63764" y="736"/>
                </a:lnTo>
                <a:lnTo>
                  <a:pt x="81185" y="7794"/>
                </a:lnTo>
                <a:lnTo>
                  <a:pt x="104147" y="24921"/>
                </a:lnTo>
                <a:lnTo>
                  <a:pt x="107924" y="32558"/>
                </a:lnTo>
                <a:lnTo>
                  <a:pt x="108458" y="6889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5462391" y="1589803"/>
            <a:ext cx="2433983" cy="484312"/>
            <a:chOff x="5462391" y="1589803"/>
            <a:chExt cx="2433983" cy="484312"/>
          </a:xfrm>
        </p:grpSpPr>
        <p:sp>
          <p:nvSpPr>
            <p:cNvPr id="63" name="Freeform 62"/>
            <p:cNvSpPr/>
            <p:nvPr/>
          </p:nvSpPr>
          <p:spPr>
            <a:xfrm>
              <a:off x="5674860" y="1589803"/>
              <a:ext cx="52643" cy="357970"/>
            </a:xfrm>
            <a:custGeom>
              <a:avLst/>
              <a:gdLst/>
              <a:ahLst/>
              <a:cxnLst/>
              <a:rect l="0" t="0" r="0" b="0"/>
              <a:pathLst>
                <a:path w="52643" h="357970">
                  <a:moveTo>
                    <a:pt x="52642" y="0"/>
                  </a:moveTo>
                  <a:lnTo>
                    <a:pt x="37001" y="27556"/>
                  </a:lnTo>
                  <a:lnTo>
                    <a:pt x="24553" y="83778"/>
                  </a:lnTo>
                  <a:lnTo>
                    <a:pt x="16158" y="140291"/>
                  </a:lnTo>
                  <a:lnTo>
                    <a:pt x="12197" y="188057"/>
                  </a:lnTo>
                  <a:lnTo>
                    <a:pt x="5433" y="239254"/>
                  </a:lnTo>
                  <a:lnTo>
                    <a:pt x="1610" y="291468"/>
                  </a:lnTo>
                  <a:lnTo>
                    <a:pt x="715" y="320224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462391" y="1663502"/>
              <a:ext cx="244055" cy="198774"/>
            </a:xfrm>
            <a:custGeom>
              <a:avLst/>
              <a:gdLst/>
              <a:ahLst/>
              <a:cxnLst/>
              <a:rect l="0" t="0" r="0" b="0"/>
              <a:pathLst>
                <a:path w="244055" h="198774">
                  <a:moveTo>
                    <a:pt x="244054" y="94757"/>
                  </a:moveTo>
                  <a:lnTo>
                    <a:pt x="191027" y="118476"/>
                  </a:lnTo>
                  <a:lnTo>
                    <a:pt x="130385" y="145092"/>
                  </a:lnTo>
                  <a:lnTo>
                    <a:pt x="75881" y="171878"/>
                  </a:lnTo>
                  <a:lnTo>
                    <a:pt x="22993" y="198138"/>
                  </a:lnTo>
                  <a:lnTo>
                    <a:pt x="14792" y="198773"/>
                  </a:lnTo>
                  <a:lnTo>
                    <a:pt x="8154" y="195686"/>
                  </a:lnTo>
                  <a:lnTo>
                    <a:pt x="2560" y="190119"/>
                  </a:lnTo>
                  <a:lnTo>
                    <a:pt x="0" y="182898"/>
                  </a:lnTo>
                  <a:lnTo>
                    <a:pt x="275" y="165516"/>
                  </a:lnTo>
                  <a:lnTo>
                    <a:pt x="16411" y="105027"/>
                  </a:lnTo>
                  <a:lnTo>
                    <a:pt x="37035" y="42091"/>
                  </a:lnTo>
                  <a:lnTo>
                    <a:pt x="545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780145" y="1937243"/>
              <a:ext cx="20624" cy="136872"/>
            </a:xfrm>
            <a:custGeom>
              <a:avLst/>
              <a:gdLst/>
              <a:ahLst/>
              <a:cxnLst/>
              <a:rect l="0" t="0" r="0" b="0"/>
              <a:pathLst>
                <a:path w="20624" h="136872">
                  <a:moveTo>
                    <a:pt x="10528" y="0"/>
                  </a:moveTo>
                  <a:lnTo>
                    <a:pt x="18862" y="37478"/>
                  </a:lnTo>
                  <a:lnTo>
                    <a:pt x="20623" y="88902"/>
                  </a:lnTo>
                  <a:lnTo>
                    <a:pt x="14625" y="11009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042379" y="1598054"/>
              <a:ext cx="169435" cy="360951"/>
            </a:xfrm>
            <a:custGeom>
              <a:avLst/>
              <a:gdLst/>
              <a:ahLst/>
              <a:cxnLst/>
              <a:rect l="0" t="0" r="0" b="0"/>
              <a:pathLst>
                <a:path w="169435" h="360951">
                  <a:moveTo>
                    <a:pt x="169434" y="65448"/>
                  </a:moveTo>
                  <a:lnTo>
                    <a:pt x="151453" y="89495"/>
                  </a:lnTo>
                  <a:lnTo>
                    <a:pt x="96223" y="150570"/>
                  </a:lnTo>
                  <a:lnTo>
                    <a:pt x="77941" y="184646"/>
                  </a:lnTo>
                  <a:lnTo>
                    <a:pt x="55695" y="238082"/>
                  </a:lnTo>
                  <a:lnTo>
                    <a:pt x="33299" y="296239"/>
                  </a:lnTo>
                  <a:lnTo>
                    <a:pt x="28211" y="317760"/>
                  </a:lnTo>
                  <a:lnTo>
                    <a:pt x="29849" y="339024"/>
                  </a:lnTo>
                  <a:lnTo>
                    <a:pt x="34264" y="347268"/>
                  </a:lnTo>
                  <a:lnTo>
                    <a:pt x="48527" y="359547"/>
                  </a:lnTo>
                  <a:lnTo>
                    <a:pt x="57244" y="360950"/>
                  </a:lnTo>
                  <a:lnTo>
                    <a:pt x="76288" y="356270"/>
                  </a:lnTo>
                  <a:lnTo>
                    <a:pt x="101151" y="340480"/>
                  </a:lnTo>
                  <a:lnTo>
                    <a:pt x="123336" y="315395"/>
                  </a:lnTo>
                  <a:lnTo>
                    <a:pt x="139138" y="285736"/>
                  </a:lnTo>
                  <a:lnTo>
                    <a:pt x="145639" y="249132"/>
                  </a:lnTo>
                  <a:lnTo>
                    <a:pt x="140921" y="228584"/>
                  </a:lnTo>
                  <a:lnTo>
                    <a:pt x="118829" y="196328"/>
                  </a:lnTo>
                  <a:lnTo>
                    <a:pt x="69913" y="147397"/>
                  </a:lnTo>
                  <a:lnTo>
                    <a:pt x="26997" y="120144"/>
                  </a:lnTo>
                  <a:lnTo>
                    <a:pt x="4918" y="94523"/>
                  </a:lnTo>
                  <a:lnTo>
                    <a:pt x="0" y="71741"/>
                  </a:lnTo>
                  <a:lnTo>
                    <a:pt x="326" y="59115"/>
                  </a:lnTo>
                  <a:lnTo>
                    <a:pt x="10047" y="35727"/>
                  </a:lnTo>
                  <a:lnTo>
                    <a:pt x="26066" y="15974"/>
                  </a:lnTo>
                  <a:lnTo>
                    <a:pt x="44883" y="3295"/>
                  </a:lnTo>
                  <a:lnTo>
                    <a:pt x="64945" y="0"/>
                  </a:lnTo>
                  <a:lnTo>
                    <a:pt x="106420" y="7416"/>
                  </a:lnTo>
                  <a:lnTo>
                    <a:pt x="132306" y="22387"/>
                  </a:lnTo>
                  <a:lnTo>
                    <a:pt x="141234" y="31882"/>
                  </a:lnTo>
                  <a:lnTo>
                    <a:pt x="148377" y="443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285513" y="1916186"/>
              <a:ext cx="35764" cy="147400"/>
            </a:xfrm>
            <a:custGeom>
              <a:avLst/>
              <a:gdLst/>
              <a:ahLst/>
              <a:cxnLst/>
              <a:rect l="0" t="0" r="0" b="0"/>
              <a:pathLst>
                <a:path w="35764" h="147400">
                  <a:moveTo>
                    <a:pt x="0" y="0"/>
                  </a:moveTo>
                  <a:lnTo>
                    <a:pt x="27511" y="53875"/>
                  </a:lnTo>
                  <a:lnTo>
                    <a:pt x="34844" y="74247"/>
                  </a:lnTo>
                  <a:lnTo>
                    <a:pt x="35763" y="95000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569782" y="1631917"/>
              <a:ext cx="10401" cy="315856"/>
            </a:xfrm>
            <a:custGeom>
              <a:avLst/>
              <a:gdLst/>
              <a:ahLst/>
              <a:cxnLst/>
              <a:rect l="0" t="0" r="0" b="0"/>
              <a:pathLst>
                <a:path w="10401" h="315856">
                  <a:moveTo>
                    <a:pt x="0" y="0"/>
                  </a:moveTo>
                  <a:lnTo>
                    <a:pt x="0" y="58617"/>
                  </a:lnTo>
                  <a:lnTo>
                    <a:pt x="7236" y="113960"/>
                  </a:lnTo>
                  <a:lnTo>
                    <a:pt x="9879" y="176885"/>
                  </a:lnTo>
                  <a:lnTo>
                    <a:pt x="10400" y="234721"/>
                  </a:lnTo>
                  <a:lnTo>
                    <a:pt x="2178" y="29591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672296" y="1628754"/>
              <a:ext cx="190455" cy="308943"/>
            </a:xfrm>
            <a:custGeom>
              <a:avLst/>
              <a:gdLst/>
              <a:ahLst/>
              <a:cxnLst/>
              <a:rect l="0" t="0" r="0" b="0"/>
              <a:pathLst>
                <a:path w="190455" h="308943">
                  <a:moveTo>
                    <a:pt x="13299" y="87391"/>
                  </a:moveTo>
                  <a:lnTo>
                    <a:pt x="55962" y="26518"/>
                  </a:lnTo>
                  <a:lnTo>
                    <a:pt x="70865" y="12373"/>
                  </a:lnTo>
                  <a:lnTo>
                    <a:pt x="89188" y="2187"/>
                  </a:lnTo>
                  <a:lnTo>
                    <a:pt x="109029" y="0"/>
                  </a:lnTo>
                  <a:lnTo>
                    <a:pt x="128376" y="4096"/>
                  </a:lnTo>
                  <a:lnTo>
                    <a:pt x="159860" y="25790"/>
                  </a:lnTo>
                  <a:lnTo>
                    <a:pt x="173194" y="40126"/>
                  </a:lnTo>
                  <a:lnTo>
                    <a:pt x="183019" y="58195"/>
                  </a:lnTo>
                  <a:lnTo>
                    <a:pt x="190454" y="106797"/>
                  </a:lnTo>
                  <a:lnTo>
                    <a:pt x="189402" y="147603"/>
                  </a:lnTo>
                  <a:lnTo>
                    <a:pt x="169271" y="200193"/>
                  </a:lnTo>
                  <a:lnTo>
                    <a:pt x="134705" y="261516"/>
                  </a:lnTo>
                  <a:lnTo>
                    <a:pt x="91938" y="303878"/>
                  </a:lnTo>
                  <a:lnTo>
                    <a:pt x="80933" y="307754"/>
                  </a:lnTo>
                  <a:lnTo>
                    <a:pt x="53108" y="308942"/>
                  </a:lnTo>
                  <a:lnTo>
                    <a:pt x="30602" y="302451"/>
                  </a:lnTo>
                  <a:lnTo>
                    <a:pt x="21325" y="297445"/>
                  </a:lnTo>
                  <a:lnTo>
                    <a:pt x="7897" y="282524"/>
                  </a:lnTo>
                  <a:lnTo>
                    <a:pt x="2679" y="273631"/>
                  </a:lnTo>
                  <a:lnTo>
                    <a:pt x="0" y="251273"/>
                  </a:lnTo>
                  <a:lnTo>
                    <a:pt x="924" y="238759"/>
                  </a:lnTo>
                  <a:lnTo>
                    <a:pt x="5049" y="229247"/>
                  </a:lnTo>
                  <a:lnTo>
                    <a:pt x="18991" y="215559"/>
                  </a:lnTo>
                  <a:lnTo>
                    <a:pt x="40006" y="208695"/>
                  </a:lnTo>
                  <a:lnTo>
                    <a:pt x="63774" y="206814"/>
                  </a:lnTo>
                  <a:lnTo>
                    <a:pt x="125413" y="220207"/>
                  </a:lnTo>
                  <a:lnTo>
                    <a:pt x="139642" y="224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948808" y="1895129"/>
              <a:ext cx="38321" cy="126343"/>
            </a:xfrm>
            <a:custGeom>
              <a:avLst/>
              <a:gdLst/>
              <a:ahLst/>
              <a:cxnLst/>
              <a:rect l="0" t="0" r="0" b="0"/>
              <a:pathLst>
                <a:path w="38321" h="126343">
                  <a:moveTo>
                    <a:pt x="0" y="0"/>
                  </a:moveTo>
                  <a:lnTo>
                    <a:pt x="33577" y="55045"/>
                  </a:lnTo>
                  <a:lnTo>
                    <a:pt x="38320" y="79837"/>
                  </a:lnTo>
                  <a:lnTo>
                    <a:pt x="34189" y="100214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169907" y="1621388"/>
              <a:ext cx="1" cy="336913"/>
            </a:xfrm>
            <a:custGeom>
              <a:avLst/>
              <a:gdLst/>
              <a:ahLst/>
              <a:cxnLst/>
              <a:rect l="0" t="0" r="0" b="0"/>
              <a:pathLst>
                <a:path w="1" h="336913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56281"/>
                  </a:lnTo>
                  <a:lnTo>
                    <a:pt x="0" y="216571"/>
                  </a:lnTo>
                  <a:lnTo>
                    <a:pt x="0" y="27354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289749" y="1642445"/>
              <a:ext cx="115049" cy="299938"/>
            </a:xfrm>
            <a:custGeom>
              <a:avLst/>
              <a:gdLst/>
              <a:ahLst/>
              <a:cxnLst/>
              <a:rect l="0" t="0" r="0" b="0"/>
              <a:pathLst>
                <a:path w="115049" h="299938">
                  <a:moveTo>
                    <a:pt x="90727" y="0"/>
                  </a:moveTo>
                  <a:lnTo>
                    <a:pt x="41229" y="55087"/>
                  </a:lnTo>
                  <a:lnTo>
                    <a:pt x="9571" y="117060"/>
                  </a:lnTo>
                  <a:lnTo>
                    <a:pt x="0" y="158297"/>
                  </a:lnTo>
                  <a:lnTo>
                    <a:pt x="284" y="200151"/>
                  </a:lnTo>
                  <a:lnTo>
                    <a:pt x="5272" y="256215"/>
                  </a:lnTo>
                  <a:lnTo>
                    <a:pt x="12193" y="278040"/>
                  </a:lnTo>
                  <a:lnTo>
                    <a:pt x="17315" y="287136"/>
                  </a:lnTo>
                  <a:lnTo>
                    <a:pt x="25408" y="293199"/>
                  </a:lnTo>
                  <a:lnTo>
                    <a:pt x="46879" y="299937"/>
                  </a:lnTo>
                  <a:lnTo>
                    <a:pt x="56815" y="299394"/>
                  </a:lnTo>
                  <a:lnTo>
                    <a:pt x="74096" y="292551"/>
                  </a:lnTo>
                  <a:lnTo>
                    <a:pt x="96978" y="275545"/>
                  </a:lnTo>
                  <a:lnTo>
                    <a:pt x="112986" y="250099"/>
                  </a:lnTo>
                  <a:lnTo>
                    <a:pt x="115048" y="227359"/>
                  </a:lnTo>
                  <a:lnTo>
                    <a:pt x="110896" y="202824"/>
                  </a:lnTo>
                  <a:lnTo>
                    <a:pt x="101251" y="180221"/>
                  </a:lnTo>
                  <a:lnTo>
                    <a:pt x="93063" y="173960"/>
                  </a:lnTo>
                  <a:lnTo>
                    <a:pt x="71488" y="170122"/>
                  </a:lnTo>
                  <a:lnTo>
                    <a:pt x="18293" y="177009"/>
                  </a:lnTo>
                  <a:lnTo>
                    <a:pt x="650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485761" y="1916186"/>
              <a:ext cx="50056" cy="136872"/>
            </a:xfrm>
            <a:custGeom>
              <a:avLst/>
              <a:gdLst/>
              <a:ahLst/>
              <a:cxnLst/>
              <a:rect l="0" t="0" r="0" b="0"/>
              <a:pathLst>
                <a:path w="50056" h="136872">
                  <a:moveTo>
                    <a:pt x="0" y="0"/>
                  </a:moveTo>
                  <a:lnTo>
                    <a:pt x="39543" y="55659"/>
                  </a:lnTo>
                  <a:lnTo>
                    <a:pt x="46821" y="76210"/>
                  </a:lnTo>
                  <a:lnTo>
                    <a:pt x="50055" y="100942"/>
                  </a:lnTo>
                  <a:lnTo>
                    <a:pt x="47408" y="110578"/>
                  </a:lnTo>
                  <a:lnTo>
                    <a:pt x="42134" y="118172"/>
                  </a:lnTo>
                  <a:lnTo>
                    <a:pt x="21058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622632" y="19372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738446" y="19477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875316" y="1937243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10529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5431521" y="2705823"/>
            <a:ext cx="3064977" cy="484312"/>
            <a:chOff x="5431521" y="2705823"/>
            <a:chExt cx="3064977" cy="484312"/>
          </a:xfrm>
        </p:grpSpPr>
        <p:sp>
          <p:nvSpPr>
            <p:cNvPr id="78" name="Freeform 77"/>
            <p:cNvSpPr/>
            <p:nvPr/>
          </p:nvSpPr>
          <p:spPr>
            <a:xfrm>
              <a:off x="5431521" y="2705823"/>
              <a:ext cx="240458" cy="379027"/>
            </a:xfrm>
            <a:custGeom>
              <a:avLst/>
              <a:gdLst/>
              <a:ahLst/>
              <a:cxnLst/>
              <a:rect l="0" t="0" r="0" b="0"/>
              <a:pathLst>
                <a:path w="240458" h="379027">
                  <a:moveTo>
                    <a:pt x="95940" y="0"/>
                  </a:moveTo>
                  <a:lnTo>
                    <a:pt x="46441" y="55088"/>
                  </a:lnTo>
                  <a:lnTo>
                    <a:pt x="1162" y="109914"/>
                  </a:lnTo>
                  <a:lnTo>
                    <a:pt x="0" y="108371"/>
                  </a:lnTo>
                  <a:lnTo>
                    <a:pt x="394" y="103833"/>
                  </a:lnTo>
                  <a:lnTo>
                    <a:pt x="12128" y="80679"/>
                  </a:lnTo>
                  <a:lnTo>
                    <a:pt x="36011" y="57180"/>
                  </a:lnTo>
                  <a:lnTo>
                    <a:pt x="65315" y="40989"/>
                  </a:lnTo>
                  <a:lnTo>
                    <a:pt x="107403" y="34372"/>
                  </a:lnTo>
                  <a:lnTo>
                    <a:pt x="133790" y="39063"/>
                  </a:lnTo>
                  <a:lnTo>
                    <a:pt x="145740" y="43590"/>
                  </a:lnTo>
                  <a:lnTo>
                    <a:pt x="153707" y="51287"/>
                  </a:lnTo>
                  <a:lnTo>
                    <a:pt x="162558" y="72317"/>
                  </a:lnTo>
                  <a:lnTo>
                    <a:pt x="162579" y="82137"/>
                  </a:lnTo>
                  <a:lnTo>
                    <a:pt x="156363" y="99287"/>
                  </a:lnTo>
                  <a:lnTo>
                    <a:pt x="119957" y="152737"/>
                  </a:lnTo>
                  <a:lnTo>
                    <a:pt x="93697" y="169388"/>
                  </a:lnTo>
                  <a:lnTo>
                    <a:pt x="90935" y="170247"/>
                  </a:lnTo>
                  <a:lnTo>
                    <a:pt x="97225" y="164963"/>
                  </a:lnTo>
                  <a:lnTo>
                    <a:pt x="114839" y="164174"/>
                  </a:lnTo>
                  <a:lnTo>
                    <a:pt x="137095" y="168893"/>
                  </a:lnTo>
                  <a:lnTo>
                    <a:pt x="169355" y="185873"/>
                  </a:lnTo>
                  <a:lnTo>
                    <a:pt x="216655" y="226945"/>
                  </a:lnTo>
                  <a:lnTo>
                    <a:pt x="233613" y="254417"/>
                  </a:lnTo>
                  <a:lnTo>
                    <a:pt x="240457" y="290372"/>
                  </a:lnTo>
                  <a:lnTo>
                    <a:pt x="235819" y="310769"/>
                  </a:lnTo>
                  <a:lnTo>
                    <a:pt x="213777" y="342927"/>
                  </a:lnTo>
                  <a:lnTo>
                    <a:pt x="188177" y="359102"/>
                  </a:lnTo>
                  <a:lnTo>
                    <a:pt x="146915" y="373877"/>
                  </a:lnTo>
                  <a:lnTo>
                    <a:pt x="94917" y="378009"/>
                  </a:lnTo>
                  <a:lnTo>
                    <a:pt x="5382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748559" y="3053264"/>
              <a:ext cx="45643" cy="136871"/>
            </a:xfrm>
            <a:custGeom>
              <a:avLst/>
              <a:gdLst/>
              <a:ahLst/>
              <a:cxnLst/>
              <a:rect l="0" t="0" r="0" b="0"/>
              <a:pathLst>
                <a:path w="45643" h="136871">
                  <a:moveTo>
                    <a:pt x="0" y="0"/>
                  </a:moveTo>
                  <a:lnTo>
                    <a:pt x="34747" y="53875"/>
                  </a:lnTo>
                  <a:lnTo>
                    <a:pt x="43909" y="74247"/>
                  </a:lnTo>
                  <a:lnTo>
                    <a:pt x="45642" y="95000"/>
                  </a:lnTo>
                  <a:lnTo>
                    <a:pt x="44466" y="105447"/>
                  </a:lnTo>
                  <a:lnTo>
                    <a:pt x="41343" y="113582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965426" y="2779523"/>
              <a:ext cx="143465" cy="293495"/>
            </a:xfrm>
            <a:custGeom>
              <a:avLst/>
              <a:gdLst/>
              <a:ahLst/>
              <a:cxnLst/>
              <a:rect l="0" t="0" r="0" b="0"/>
              <a:pathLst>
                <a:path w="143465" h="293495">
                  <a:moveTo>
                    <a:pt x="88460" y="0"/>
                  </a:moveTo>
                  <a:lnTo>
                    <a:pt x="64740" y="43962"/>
                  </a:lnTo>
                  <a:lnTo>
                    <a:pt x="43337" y="106453"/>
                  </a:lnTo>
                  <a:lnTo>
                    <a:pt x="19260" y="167223"/>
                  </a:lnTo>
                  <a:lnTo>
                    <a:pt x="853" y="220936"/>
                  </a:lnTo>
                  <a:lnTo>
                    <a:pt x="0" y="242083"/>
                  </a:lnTo>
                  <a:lnTo>
                    <a:pt x="4690" y="263180"/>
                  </a:lnTo>
                  <a:lnTo>
                    <a:pt x="14574" y="284255"/>
                  </a:lnTo>
                  <a:lnTo>
                    <a:pt x="23995" y="290109"/>
                  </a:lnTo>
                  <a:lnTo>
                    <a:pt x="50060" y="293494"/>
                  </a:lnTo>
                  <a:lnTo>
                    <a:pt x="74903" y="287979"/>
                  </a:lnTo>
                  <a:lnTo>
                    <a:pt x="119447" y="265375"/>
                  </a:lnTo>
                  <a:lnTo>
                    <a:pt x="134597" y="248965"/>
                  </a:lnTo>
                  <a:lnTo>
                    <a:pt x="140275" y="239677"/>
                  </a:lnTo>
                  <a:lnTo>
                    <a:pt x="143464" y="219997"/>
                  </a:lnTo>
                  <a:lnTo>
                    <a:pt x="142677" y="209836"/>
                  </a:lnTo>
                  <a:lnTo>
                    <a:pt x="138643" y="201891"/>
                  </a:lnTo>
                  <a:lnTo>
                    <a:pt x="124801" y="189945"/>
                  </a:lnTo>
                  <a:lnTo>
                    <a:pt x="116197" y="187461"/>
                  </a:lnTo>
                  <a:lnTo>
                    <a:pt x="97278" y="187821"/>
                  </a:lnTo>
                  <a:lnTo>
                    <a:pt x="58876" y="197584"/>
                  </a:lnTo>
                  <a:lnTo>
                    <a:pt x="35817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222342" y="3032207"/>
              <a:ext cx="18131" cy="126343"/>
            </a:xfrm>
            <a:custGeom>
              <a:avLst/>
              <a:gdLst/>
              <a:ahLst/>
              <a:cxnLst/>
              <a:rect l="0" t="0" r="0" b="0"/>
              <a:pathLst>
                <a:path w="18131" h="126343">
                  <a:moveTo>
                    <a:pt x="0" y="0"/>
                  </a:moveTo>
                  <a:lnTo>
                    <a:pt x="11178" y="16767"/>
                  </a:lnTo>
                  <a:lnTo>
                    <a:pt x="18130" y="49552"/>
                  </a:lnTo>
                  <a:lnTo>
                    <a:pt x="14600" y="8890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363270" y="2754652"/>
              <a:ext cx="185354" cy="277556"/>
            </a:xfrm>
            <a:custGeom>
              <a:avLst/>
              <a:gdLst/>
              <a:ahLst/>
              <a:cxnLst/>
              <a:rect l="0" t="0" r="0" b="0"/>
              <a:pathLst>
                <a:path w="185354" h="277556">
                  <a:moveTo>
                    <a:pt x="153870" y="77513"/>
                  </a:moveTo>
                  <a:lnTo>
                    <a:pt x="139216" y="33551"/>
                  </a:lnTo>
                  <a:lnTo>
                    <a:pt x="126300" y="19760"/>
                  </a:lnTo>
                  <a:lnTo>
                    <a:pt x="89412" y="1375"/>
                  </a:lnTo>
                  <a:lnTo>
                    <a:pt x="69069" y="0"/>
                  </a:lnTo>
                  <a:lnTo>
                    <a:pt x="49500" y="4459"/>
                  </a:lnTo>
                  <a:lnTo>
                    <a:pt x="33004" y="14239"/>
                  </a:lnTo>
                  <a:lnTo>
                    <a:pt x="10563" y="38488"/>
                  </a:lnTo>
                  <a:lnTo>
                    <a:pt x="2441" y="60949"/>
                  </a:lnTo>
                  <a:lnTo>
                    <a:pt x="0" y="85359"/>
                  </a:lnTo>
                  <a:lnTo>
                    <a:pt x="2815" y="107906"/>
                  </a:lnTo>
                  <a:lnTo>
                    <a:pt x="11085" y="126506"/>
                  </a:lnTo>
                  <a:lnTo>
                    <a:pt x="35458" y="157511"/>
                  </a:lnTo>
                  <a:lnTo>
                    <a:pt x="55229" y="165711"/>
                  </a:lnTo>
                  <a:lnTo>
                    <a:pt x="67053" y="167897"/>
                  </a:lnTo>
                  <a:lnTo>
                    <a:pt x="89548" y="164087"/>
                  </a:lnTo>
                  <a:lnTo>
                    <a:pt x="132585" y="142578"/>
                  </a:lnTo>
                  <a:lnTo>
                    <a:pt x="147530" y="123199"/>
                  </a:lnTo>
                  <a:lnTo>
                    <a:pt x="153153" y="111480"/>
                  </a:lnTo>
                  <a:lnTo>
                    <a:pt x="159241" y="106007"/>
                  </a:lnTo>
                  <a:lnTo>
                    <a:pt x="165640" y="104698"/>
                  </a:lnTo>
                  <a:lnTo>
                    <a:pt x="172245" y="106165"/>
                  </a:lnTo>
                  <a:lnTo>
                    <a:pt x="176648" y="111822"/>
                  </a:lnTo>
                  <a:lnTo>
                    <a:pt x="182845" y="142141"/>
                  </a:lnTo>
                  <a:lnTo>
                    <a:pt x="184940" y="194308"/>
                  </a:lnTo>
                  <a:lnTo>
                    <a:pt x="185353" y="249673"/>
                  </a:lnTo>
                  <a:lnTo>
                    <a:pt x="182290" y="265163"/>
                  </a:lnTo>
                  <a:lnTo>
                    <a:pt x="174927" y="277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706653" y="3011150"/>
              <a:ext cx="29688" cy="136871"/>
            </a:xfrm>
            <a:custGeom>
              <a:avLst/>
              <a:gdLst/>
              <a:ahLst/>
              <a:cxnLst/>
              <a:rect l="0" t="0" r="0" b="0"/>
              <a:pathLst>
                <a:path w="29688" h="136871">
                  <a:moveTo>
                    <a:pt x="10528" y="0"/>
                  </a:moveTo>
                  <a:lnTo>
                    <a:pt x="27316" y="55045"/>
                  </a:lnTo>
                  <a:lnTo>
                    <a:pt x="29687" y="79836"/>
                  </a:lnTo>
                  <a:lnTo>
                    <a:pt x="24502" y="10021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917222" y="2726880"/>
              <a:ext cx="10096" cy="305328"/>
            </a:xfrm>
            <a:custGeom>
              <a:avLst/>
              <a:gdLst/>
              <a:ahLst/>
              <a:cxnLst/>
              <a:rect l="0" t="0" r="0" b="0"/>
              <a:pathLst>
                <a:path w="10096" h="305328">
                  <a:moveTo>
                    <a:pt x="0" y="0"/>
                  </a:moveTo>
                  <a:lnTo>
                    <a:pt x="0" y="58617"/>
                  </a:lnTo>
                  <a:lnTo>
                    <a:pt x="5590" y="104586"/>
                  </a:lnTo>
                  <a:lnTo>
                    <a:pt x="9066" y="160840"/>
                  </a:lnTo>
                  <a:lnTo>
                    <a:pt x="10095" y="216373"/>
                  </a:lnTo>
                  <a:lnTo>
                    <a:pt x="2138" y="279141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001450" y="2755346"/>
              <a:ext cx="210572" cy="245860"/>
            </a:xfrm>
            <a:custGeom>
              <a:avLst/>
              <a:gdLst/>
              <a:ahLst/>
              <a:cxnLst/>
              <a:rect l="0" t="0" r="0" b="0"/>
              <a:pathLst>
                <a:path w="210572" h="245860">
                  <a:moveTo>
                    <a:pt x="0" y="76819"/>
                  </a:moveTo>
                  <a:lnTo>
                    <a:pt x="57566" y="21594"/>
                  </a:lnTo>
                  <a:lnTo>
                    <a:pt x="105934" y="195"/>
                  </a:lnTo>
                  <a:lnTo>
                    <a:pt x="115076" y="0"/>
                  </a:lnTo>
                  <a:lnTo>
                    <a:pt x="131473" y="6023"/>
                  </a:lnTo>
                  <a:lnTo>
                    <a:pt x="153859" y="22567"/>
                  </a:lnTo>
                  <a:lnTo>
                    <a:pt x="169720" y="47877"/>
                  </a:lnTo>
                  <a:lnTo>
                    <a:pt x="184391" y="96275"/>
                  </a:lnTo>
                  <a:lnTo>
                    <a:pt x="187237" y="123291"/>
                  </a:lnTo>
                  <a:lnTo>
                    <a:pt x="182263" y="147776"/>
                  </a:lnTo>
                  <a:lnTo>
                    <a:pt x="153463" y="201630"/>
                  </a:lnTo>
                  <a:lnTo>
                    <a:pt x="123034" y="233751"/>
                  </a:lnTo>
                  <a:lnTo>
                    <a:pt x="113608" y="241102"/>
                  </a:lnTo>
                  <a:lnTo>
                    <a:pt x="103815" y="244833"/>
                  </a:lnTo>
                  <a:lnTo>
                    <a:pt x="83575" y="245859"/>
                  </a:lnTo>
                  <a:lnTo>
                    <a:pt x="52449" y="234270"/>
                  </a:lnTo>
                  <a:lnTo>
                    <a:pt x="46665" y="227410"/>
                  </a:lnTo>
                  <a:lnTo>
                    <a:pt x="43978" y="219327"/>
                  </a:lnTo>
                  <a:lnTo>
                    <a:pt x="43357" y="210429"/>
                  </a:lnTo>
                  <a:lnTo>
                    <a:pt x="46453" y="202157"/>
                  </a:lnTo>
                  <a:lnTo>
                    <a:pt x="59250" y="186727"/>
                  </a:lnTo>
                  <a:lnTo>
                    <a:pt x="79757" y="178310"/>
                  </a:lnTo>
                  <a:lnTo>
                    <a:pt x="131048" y="172906"/>
                  </a:lnTo>
                  <a:lnTo>
                    <a:pt x="188797" y="171839"/>
                  </a:lnTo>
                  <a:lnTo>
                    <a:pt x="210571" y="1715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306777" y="3000621"/>
              <a:ext cx="32731" cy="105286"/>
            </a:xfrm>
            <a:custGeom>
              <a:avLst/>
              <a:gdLst/>
              <a:ahLst/>
              <a:cxnLst/>
              <a:rect l="0" t="0" r="0" b="0"/>
              <a:pathLst>
                <a:path w="32731" h="105286">
                  <a:moveTo>
                    <a:pt x="0" y="0"/>
                  </a:moveTo>
                  <a:lnTo>
                    <a:pt x="29309" y="34898"/>
                  </a:lnTo>
                  <a:lnTo>
                    <a:pt x="32407" y="44322"/>
                  </a:lnTo>
                  <a:lnTo>
                    <a:pt x="32730" y="64153"/>
                  </a:lnTo>
                  <a:lnTo>
                    <a:pt x="25856" y="81545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540838" y="2726880"/>
              <a:ext cx="18624" cy="273742"/>
            </a:xfrm>
            <a:custGeom>
              <a:avLst/>
              <a:gdLst/>
              <a:ahLst/>
              <a:cxnLst/>
              <a:rect l="0" t="0" r="0" b="0"/>
              <a:pathLst>
                <a:path w="18624" h="273742">
                  <a:moveTo>
                    <a:pt x="18623" y="0"/>
                  </a:moveTo>
                  <a:lnTo>
                    <a:pt x="1834" y="55045"/>
                  </a:lnTo>
                  <a:lnTo>
                    <a:pt x="0" y="92999"/>
                  </a:lnTo>
                  <a:lnTo>
                    <a:pt x="6149" y="147745"/>
                  </a:lnTo>
                  <a:lnTo>
                    <a:pt x="7710" y="209209"/>
                  </a:lnTo>
                  <a:lnTo>
                    <a:pt x="16377" y="262817"/>
                  </a:lnTo>
                  <a:lnTo>
                    <a:pt x="18623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701046" y="2768994"/>
              <a:ext cx="160435" cy="294799"/>
            </a:xfrm>
            <a:custGeom>
              <a:avLst/>
              <a:gdLst/>
              <a:ahLst/>
              <a:cxnLst/>
              <a:rect l="0" t="0" r="0" b="0"/>
              <a:pathLst>
                <a:path w="160435" h="294799">
                  <a:moveTo>
                    <a:pt x="68985" y="0"/>
                  </a:moveTo>
                  <a:lnTo>
                    <a:pt x="44939" y="9576"/>
                  </a:lnTo>
                  <a:lnTo>
                    <a:pt x="23515" y="27534"/>
                  </a:lnTo>
                  <a:lnTo>
                    <a:pt x="9391" y="44993"/>
                  </a:lnTo>
                  <a:lnTo>
                    <a:pt x="5859" y="54562"/>
                  </a:lnTo>
                  <a:lnTo>
                    <a:pt x="0" y="105538"/>
                  </a:lnTo>
                  <a:lnTo>
                    <a:pt x="1938" y="111303"/>
                  </a:lnTo>
                  <a:lnTo>
                    <a:pt x="6740" y="113976"/>
                  </a:lnTo>
                  <a:lnTo>
                    <a:pt x="13450" y="114589"/>
                  </a:lnTo>
                  <a:lnTo>
                    <a:pt x="30265" y="109030"/>
                  </a:lnTo>
                  <a:lnTo>
                    <a:pt x="39662" y="104273"/>
                  </a:lnTo>
                  <a:lnTo>
                    <a:pt x="59462" y="102106"/>
                  </a:lnTo>
                  <a:lnTo>
                    <a:pt x="79960" y="106212"/>
                  </a:lnTo>
                  <a:lnTo>
                    <a:pt x="132215" y="128819"/>
                  </a:lnTo>
                  <a:lnTo>
                    <a:pt x="147000" y="142651"/>
                  </a:lnTo>
                  <a:lnTo>
                    <a:pt x="152580" y="151253"/>
                  </a:lnTo>
                  <a:lnTo>
                    <a:pt x="160434" y="191305"/>
                  </a:lnTo>
                  <a:lnTo>
                    <a:pt x="157172" y="229039"/>
                  </a:lnTo>
                  <a:lnTo>
                    <a:pt x="148734" y="248414"/>
                  </a:lnTo>
                  <a:lnTo>
                    <a:pt x="143208" y="256857"/>
                  </a:lnTo>
                  <a:lnTo>
                    <a:pt x="127709" y="269357"/>
                  </a:lnTo>
                  <a:lnTo>
                    <a:pt x="6898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917430" y="3042735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63171" y="0"/>
                  </a:moveTo>
                  <a:lnTo>
                    <a:pt x="57582" y="58617"/>
                  </a:lnTo>
                  <a:lnTo>
                    <a:pt x="48598" y="79085"/>
                  </a:lnTo>
                  <a:lnTo>
                    <a:pt x="42927" y="87818"/>
                  </a:lnTo>
                  <a:lnTo>
                    <a:pt x="35637" y="92471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128000" y="301115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275399" y="3021678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0"/>
                  </a:moveTo>
                  <a:lnTo>
                    <a:pt x="21057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485969" y="303220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5361570" y="4264041"/>
            <a:ext cx="1610468" cy="558012"/>
            <a:chOff x="5361570" y="4264041"/>
            <a:chExt cx="1610468" cy="558012"/>
          </a:xfrm>
        </p:grpSpPr>
        <p:sp>
          <p:nvSpPr>
            <p:cNvPr id="94" name="Freeform 93"/>
            <p:cNvSpPr/>
            <p:nvPr/>
          </p:nvSpPr>
          <p:spPr>
            <a:xfrm>
              <a:off x="5361570" y="4264041"/>
              <a:ext cx="163020" cy="454742"/>
            </a:xfrm>
            <a:custGeom>
              <a:avLst/>
              <a:gdLst/>
              <a:ahLst/>
              <a:cxnLst/>
              <a:rect l="0" t="0" r="0" b="0"/>
              <a:pathLst>
                <a:path w="163020" h="454742">
                  <a:moveTo>
                    <a:pt x="113248" y="0"/>
                  </a:moveTo>
                  <a:lnTo>
                    <a:pt x="83940" y="34898"/>
                  </a:lnTo>
                  <a:lnTo>
                    <a:pt x="58248" y="87784"/>
                  </a:lnTo>
                  <a:lnTo>
                    <a:pt x="37653" y="141082"/>
                  </a:lnTo>
                  <a:lnTo>
                    <a:pt x="22320" y="195501"/>
                  </a:lnTo>
                  <a:lnTo>
                    <a:pt x="4496" y="257676"/>
                  </a:lnTo>
                  <a:lnTo>
                    <a:pt x="0" y="318704"/>
                  </a:lnTo>
                  <a:lnTo>
                    <a:pt x="9163" y="373220"/>
                  </a:lnTo>
                  <a:lnTo>
                    <a:pt x="21967" y="416300"/>
                  </a:lnTo>
                  <a:lnTo>
                    <a:pt x="27828" y="428442"/>
                  </a:lnTo>
                  <a:lnTo>
                    <a:pt x="43698" y="445052"/>
                  </a:lnTo>
                  <a:lnTo>
                    <a:pt x="52844" y="451120"/>
                  </a:lnTo>
                  <a:lnTo>
                    <a:pt x="72364" y="454741"/>
                  </a:lnTo>
                  <a:lnTo>
                    <a:pt x="92738" y="451282"/>
                  </a:lnTo>
                  <a:lnTo>
                    <a:pt x="113491" y="441945"/>
                  </a:lnTo>
                  <a:lnTo>
                    <a:pt x="131294" y="423758"/>
                  </a:lnTo>
                  <a:lnTo>
                    <a:pt x="156197" y="379543"/>
                  </a:lnTo>
                  <a:lnTo>
                    <a:pt x="163019" y="342004"/>
                  </a:lnTo>
                  <a:lnTo>
                    <a:pt x="159451" y="306836"/>
                  </a:lnTo>
                  <a:lnTo>
                    <a:pt x="154578" y="298144"/>
                  </a:lnTo>
                  <a:lnTo>
                    <a:pt x="139806" y="285367"/>
                  </a:lnTo>
                  <a:lnTo>
                    <a:pt x="130954" y="283831"/>
                  </a:lnTo>
                  <a:lnTo>
                    <a:pt x="111759" y="288364"/>
                  </a:lnTo>
                  <a:lnTo>
                    <a:pt x="64774" y="311508"/>
                  </a:lnTo>
                  <a:lnTo>
                    <a:pt x="7963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569575" y="4632538"/>
              <a:ext cx="56707" cy="189515"/>
            </a:xfrm>
            <a:custGeom>
              <a:avLst/>
              <a:gdLst/>
              <a:ahLst/>
              <a:cxnLst/>
              <a:rect l="0" t="0" r="0" b="0"/>
              <a:pathLst>
                <a:path w="56707" h="189515">
                  <a:moveTo>
                    <a:pt x="0" y="0"/>
                  </a:moveTo>
                  <a:lnTo>
                    <a:pt x="29308" y="34898"/>
                  </a:lnTo>
                  <a:lnTo>
                    <a:pt x="55644" y="95048"/>
                  </a:lnTo>
                  <a:lnTo>
                    <a:pt x="56706" y="115943"/>
                  </a:lnTo>
                  <a:lnTo>
                    <a:pt x="44666" y="172757"/>
                  </a:lnTo>
                  <a:lnTo>
                    <a:pt x="42114" y="1895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727502" y="4348269"/>
              <a:ext cx="15568" cy="305328"/>
            </a:xfrm>
            <a:custGeom>
              <a:avLst/>
              <a:gdLst/>
              <a:ahLst/>
              <a:cxnLst/>
              <a:rect l="0" t="0" r="0" b="0"/>
              <a:pathLst>
                <a:path w="15568" h="305328">
                  <a:moveTo>
                    <a:pt x="10529" y="0"/>
                  </a:moveTo>
                  <a:lnTo>
                    <a:pt x="2195" y="37478"/>
                  </a:lnTo>
                  <a:lnTo>
                    <a:pt x="6023" y="94491"/>
                  </a:lnTo>
                  <a:lnTo>
                    <a:pt x="10808" y="153672"/>
                  </a:lnTo>
                  <a:lnTo>
                    <a:pt x="15567" y="210423"/>
                  </a:lnTo>
                  <a:lnTo>
                    <a:pt x="3957" y="271165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801202" y="4326834"/>
              <a:ext cx="200042" cy="339839"/>
            </a:xfrm>
            <a:custGeom>
              <a:avLst/>
              <a:gdLst/>
              <a:ahLst/>
              <a:cxnLst/>
              <a:rect l="0" t="0" r="0" b="0"/>
              <a:pathLst>
                <a:path w="200042" h="339839">
                  <a:moveTo>
                    <a:pt x="0" y="84606"/>
                  </a:moveTo>
                  <a:lnTo>
                    <a:pt x="49498" y="29519"/>
                  </a:lnTo>
                  <a:lnTo>
                    <a:pt x="75887" y="5243"/>
                  </a:lnTo>
                  <a:lnTo>
                    <a:pt x="86856" y="1282"/>
                  </a:lnTo>
                  <a:lnTo>
                    <a:pt x="111522" y="0"/>
                  </a:lnTo>
                  <a:lnTo>
                    <a:pt x="131844" y="6449"/>
                  </a:lnTo>
                  <a:lnTo>
                    <a:pt x="163954" y="29653"/>
                  </a:lnTo>
                  <a:lnTo>
                    <a:pt x="180120" y="55456"/>
                  </a:lnTo>
                  <a:lnTo>
                    <a:pt x="194893" y="96785"/>
                  </a:lnTo>
                  <a:lnTo>
                    <a:pt x="199025" y="151916"/>
                  </a:lnTo>
                  <a:lnTo>
                    <a:pt x="194251" y="213195"/>
                  </a:lnTo>
                  <a:lnTo>
                    <a:pt x="180873" y="268021"/>
                  </a:lnTo>
                  <a:lnTo>
                    <a:pt x="150233" y="317048"/>
                  </a:lnTo>
                  <a:lnTo>
                    <a:pt x="133451" y="331413"/>
                  </a:lnTo>
                  <a:lnTo>
                    <a:pt x="124062" y="336881"/>
                  </a:lnTo>
                  <a:lnTo>
                    <a:pt x="104271" y="339838"/>
                  </a:lnTo>
                  <a:lnTo>
                    <a:pt x="94081" y="338989"/>
                  </a:lnTo>
                  <a:lnTo>
                    <a:pt x="76519" y="331806"/>
                  </a:lnTo>
                  <a:lnTo>
                    <a:pt x="68560" y="326615"/>
                  </a:lnTo>
                  <a:lnTo>
                    <a:pt x="63254" y="318475"/>
                  </a:lnTo>
                  <a:lnTo>
                    <a:pt x="57359" y="296952"/>
                  </a:lnTo>
                  <a:lnTo>
                    <a:pt x="60978" y="274908"/>
                  </a:lnTo>
                  <a:lnTo>
                    <a:pt x="65218" y="264117"/>
                  </a:lnTo>
                  <a:lnTo>
                    <a:pt x="79289" y="249006"/>
                  </a:lnTo>
                  <a:lnTo>
                    <a:pt x="87954" y="243339"/>
                  </a:lnTo>
                  <a:lnTo>
                    <a:pt x="110060" y="240162"/>
                  </a:lnTo>
                  <a:lnTo>
                    <a:pt x="134313" y="243819"/>
                  </a:lnTo>
                  <a:lnTo>
                    <a:pt x="175360" y="262112"/>
                  </a:lnTo>
                  <a:lnTo>
                    <a:pt x="200041" y="2741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138114" y="4664124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8334" y="37478"/>
                  </a:lnTo>
                  <a:lnTo>
                    <a:pt x="10240" y="99042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317098" y="4379855"/>
              <a:ext cx="1" cy="263213"/>
            </a:xfrm>
            <a:custGeom>
              <a:avLst/>
              <a:gdLst/>
              <a:ahLst/>
              <a:cxnLst/>
              <a:rect l="0" t="0" r="0" b="0"/>
              <a:pathLst>
                <a:path w="1" h="263213">
                  <a:moveTo>
                    <a:pt x="0" y="0"/>
                  </a:moveTo>
                  <a:lnTo>
                    <a:pt x="0" y="58617"/>
                  </a:lnTo>
                  <a:lnTo>
                    <a:pt x="0" y="112790"/>
                  </a:lnTo>
                  <a:lnTo>
                    <a:pt x="0" y="168552"/>
                  </a:lnTo>
                  <a:lnTo>
                    <a:pt x="0" y="224627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394948" y="4346811"/>
              <a:ext cx="132722" cy="265318"/>
            </a:xfrm>
            <a:custGeom>
              <a:avLst/>
              <a:gdLst/>
              <a:ahLst/>
              <a:cxnLst/>
              <a:rect l="0" t="0" r="0" b="0"/>
              <a:pathLst>
                <a:path w="132722" h="265318">
                  <a:moveTo>
                    <a:pt x="132721" y="54100"/>
                  </a:moveTo>
                  <a:lnTo>
                    <a:pt x="96804" y="115211"/>
                  </a:lnTo>
                  <a:lnTo>
                    <a:pt x="68011" y="175232"/>
                  </a:lnTo>
                  <a:lnTo>
                    <a:pt x="48752" y="232399"/>
                  </a:lnTo>
                  <a:lnTo>
                    <a:pt x="45156" y="243156"/>
                  </a:lnTo>
                  <a:lnTo>
                    <a:pt x="46268" y="251497"/>
                  </a:lnTo>
                  <a:lnTo>
                    <a:pt x="50519" y="258228"/>
                  </a:lnTo>
                  <a:lnTo>
                    <a:pt x="56862" y="263885"/>
                  </a:lnTo>
                  <a:lnTo>
                    <a:pt x="63431" y="265317"/>
                  </a:lnTo>
                  <a:lnTo>
                    <a:pt x="70150" y="263932"/>
                  </a:lnTo>
                  <a:lnTo>
                    <a:pt x="76968" y="260669"/>
                  </a:lnTo>
                  <a:lnTo>
                    <a:pt x="97744" y="239308"/>
                  </a:lnTo>
                  <a:lnTo>
                    <a:pt x="101214" y="230215"/>
                  </a:lnTo>
                  <a:lnTo>
                    <a:pt x="101950" y="210753"/>
                  </a:lnTo>
                  <a:lnTo>
                    <a:pt x="90198" y="180065"/>
                  </a:lnTo>
                  <a:lnTo>
                    <a:pt x="37811" y="117531"/>
                  </a:lnTo>
                  <a:lnTo>
                    <a:pt x="9857" y="83658"/>
                  </a:lnTo>
                  <a:lnTo>
                    <a:pt x="2076" y="60608"/>
                  </a:lnTo>
                  <a:lnTo>
                    <a:pt x="0" y="47911"/>
                  </a:lnTo>
                  <a:lnTo>
                    <a:pt x="3933" y="27563"/>
                  </a:lnTo>
                  <a:lnTo>
                    <a:pt x="8258" y="18861"/>
                  </a:lnTo>
                  <a:lnTo>
                    <a:pt x="22422" y="6073"/>
                  </a:lnTo>
                  <a:lnTo>
                    <a:pt x="31112" y="1025"/>
                  </a:lnTo>
                  <a:lnTo>
                    <a:pt x="40415" y="0"/>
                  </a:lnTo>
                  <a:lnTo>
                    <a:pt x="60110" y="5100"/>
                  </a:lnTo>
                  <a:lnTo>
                    <a:pt x="122192" y="435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632953" y="4611482"/>
              <a:ext cx="24750" cy="126342"/>
            </a:xfrm>
            <a:custGeom>
              <a:avLst/>
              <a:gdLst/>
              <a:ahLst/>
              <a:cxnLst/>
              <a:rect l="0" t="0" r="0" b="0"/>
              <a:pathLst>
                <a:path w="24750" h="126342">
                  <a:moveTo>
                    <a:pt x="0" y="0"/>
                  </a:moveTo>
                  <a:lnTo>
                    <a:pt x="17958" y="53875"/>
                  </a:lnTo>
                  <a:lnTo>
                    <a:pt x="24749" y="74247"/>
                  </a:lnTo>
                  <a:lnTo>
                    <a:pt x="23970" y="111036"/>
                  </a:lnTo>
                  <a:lnTo>
                    <a:pt x="21829" y="118478"/>
                  </a:lnTo>
                  <a:lnTo>
                    <a:pt x="19233" y="122268"/>
                  </a:lnTo>
                  <a:lnTo>
                    <a:pt x="10529" y="126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748767" y="45904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843523" y="4600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959337" y="46114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6" name="Freeform 105"/>
          <p:cNvSpPr/>
          <p:nvPr/>
        </p:nvSpPr>
        <p:spPr>
          <a:xfrm>
            <a:off x="6402749" y="1505741"/>
            <a:ext cx="587464" cy="599194"/>
          </a:xfrm>
          <a:custGeom>
            <a:avLst/>
            <a:gdLst/>
            <a:ahLst/>
            <a:cxnLst/>
            <a:rect l="0" t="0" r="0" b="0"/>
            <a:pathLst>
              <a:path w="587464" h="599194">
                <a:moveTo>
                  <a:pt x="388131" y="20891"/>
                </a:moveTo>
                <a:lnTo>
                  <a:pt x="333087" y="4102"/>
                </a:lnTo>
                <a:lnTo>
                  <a:pt x="281678" y="677"/>
                </a:lnTo>
                <a:lnTo>
                  <a:pt x="226464" y="0"/>
                </a:lnTo>
                <a:lnTo>
                  <a:pt x="201636" y="6147"/>
                </a:lnTo>
                <a:lnTo>
                  <a:pt x="147543" y="35760"/>
                </a:lnTo>
                <a:lnTo>
                  <a:pt x="115393" y="66289"/>
                </a:lnTo>
                <a:lnTo>
                  <a:pt x="72365" y="129583"/>
                </a:lnTo>
                <a:lnTo>
                  <a:pt x="38363" y="189579"/>
                </a:lnTo>
                <a:lnTo>
                  <a:pt x="20561" y="242728"/>
                </a:lnTo>
                <a:lnTo>
                  <a:pt x="5779" y="298287"/>
                </a:lnTo>
                <a:lnTo>
                  <a:pt x="0" y="354322"/>
                </a:lnTo>
                <a:lnTo>
                  <a:pt x="1978" y="407331"/>
                </a:lnTo>
                <a:lnTo>
                  <a:pt x="17742" y="462678"/>
                </a:lnTo>
                <a:lnTo>
                  <a:pt x="44823" y="505121"/>
                </a:lnTo>
                <a:lnTo>
                  <a:pt x="86642" y="548258"/>
                </a:lnTo>
                <a:lnTo>
                  <a:pt x="141417" y="582094"/>
                </a:lnTo>
                <a:lnTo>
                  <a:pt x="198065" y="596083"/>
                </a:lnTo>
                <a:lnTo>
                  <a:pt x="260250" y="599193"/>
                </a:lnTo>
                <a:lnTo>
                  <a:pt x="323372" y="588404"/>
                </a:lnTo>
                <a:lnTo>
                  <a:pt x="384629" y="570577"/>
                </a:lnTo>
                <a:lnTo>
                  <a:pt x="418680" y="551738"/>
                </a:lnTo>
                <a:lnTo>
                  <a:pt x="481627" y="501373"/>
                </a:lnTo>
                <a:lnTo>
                  <a:pt x="538371" y="439611"/>
                </a:lnTo>
                <a:lnTo>
                  <a:pt x="555510" y="418728"/>
                </a:lnTo>
                <a:lnTo>
                  <a:pt x="576045" y="367195"/>
                </a:lnTo>
                <a:lnTo>
                  <a:pt x="585778" y="311955"/>
                </a:lnTo>
                <a:lnTo>
                  <a:pt x="587463" y="258820"/>
                </a:lnTo>
                <a:lnTo>
                  <a:pt x="579627" y="203200"/>
                </a:lnTo>
                <a:lnTo>
                  <a:pt x="563694" y="158418"/>
                </a:lnTo>
                <a:lnTo>
                  <a:pt x="523165" y="97970"/>
                </a:lnTo>
                <a:lnTo>
                  <a:pt x="491703" y="65176"/>
                </a:lnTo>
                <a:lnTo>
                  <a:pt x="431637" y="30737"/>
                </a:lnTo>
                <a:lnTo>
                  <a:pt x="409189" y="2089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Freeform 106"/>
          <p:cNvSpPr/>
          <p:nvPr/>
        </p:nvSpPr>
        <p:spPr>
          <a:xfrm>
            <a:off x="6835188" y="2591046"/>
            <a:ext cx="551602" cy="585627"/>
          </a:xfrm>
          <a:custGeom>
            <a:avLst/>
            <a:gdLst/>
            <a:ahLst/>
            <a:cxnLst/>
            <a:rect l="0" t="0" r="0" b="0"/>
            <a:pathLst>
              <a:path w="551602" h="585627">
                <a:moveTo>
                  <a:pt x="334719" y="30549"/>
                </a:moveTo>
                <a:lnTo>
                  <a:pt x="308332" y="14908"/>
                </a:lnTo>
                <a:lnTo>
                  <a:pt x="272438" y="4208"/>
                </a:lnTo>
                <a:lnTo>
                  <a:pt x="218387" y="0"/>
                </a:lnTo>
                <a:lnTo>
                  <a:pt x="162651" y="4758"/>
                </a:lnTo>
                <a:lnTo>
                  <a:pt x="107751" y="18132"/>
                </a:lnTo>
                <a:lnTo>
                  <a:pt x="72887" y="36749"/>
                </a:lnTo>
                <a:lnTo>
                  <a:pt x="42669" y="63972"/>
                </a:lnTo>
                <a:lnTo>
                  <a:pt x="25267" y="96604"/>
                </a:lnTo>
                <a:lnTo>
                  <a:pt x="8907" y="155728"/>
                </a:lnTo>
                <a:lnTo>
                  <a:pt x="0" y="218403"/>
                </a:lnTo>
                <a:lnTo>
                  <a:pt x="4046" y="269743"/>
                </a:lnTo>
                <a:lnTo>
                  <a:pt x="14724" y="332258"/>
                </a:lnTo>
                <a:lnTo>
                  <a:pt x="18806" y="381337"/>
                </a:lnTo>
                <a:lnTo>
                  <a:pt x="30074" y="440436"/>
                </a:lnTo>
                <a:lnTo>
                  <a:pt x="49154" y="497170"/>
                </a:lnTo>
                <a:lnTo>
                  <a:pt x="76622" y="543861"/>
                </a:lnTo>
                <a:lnTo>
                  <a:pt x="104607" y="568037"/>
                </a:lnTo>
                <a:lnTo>
                  <a:pt x="124822" y="578659"/>
                </a:lnTo>
                <a:lnTo>
                  <a:pt x="167112" y="585626"/>
                </a:lnTo>
                <a:lnTo>
                  <a:pt x="216687" y="582101"/>
                </a:lnTo>
                <a:lnTo>
                  <a:pt x="276265" y="569260"/>
                </a:lnTo>
                <a:lnTo>
                  <a:pt x="339543" y="538734"/>
                </a:lnTo>
                <a:lnTo>
                  <a:pt x="391925" y="501121"/>
                </a:lnTo>
                <a:lnTo>
                  <a:pt x="449747" y="451266"/>
                </a:lnTo>
                <a:lnTo>
                  <a:pt x="505229" y="394547"/>
                </a:lnTo>
                <a:lnTo>
                  <a:pt x="541588" y="336901"/>
                </a:lnTo>
                <a:lnTo>
                  <a:pt x="551601" y="299005"/>
                </a:lnTo>
                <a:lnTo>
                  <a:pt x="546578" y="245448"/>
                </a:lnTo>
                <a:lnTo>
                  <a:pt x="530958" y="183458"/>
                </a:lnTo>
                <a:lnTo>
                  <a:pt x="509456" y="147995"/>
                </a:lnTo>
                <a:lnTo>
                  <a:pt x="456279" y="106911"/>
                </a:lnTo>
                <a:lnTo>
                  <a:pt x="412673" y="85104"/>
                </a:lnTo>
                <a:lnTo>
                  <a:pt x="387361" y="7266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Freeform 107"/>
          <p:cNvSpPr/>
          <p:nvPr/>
        </p:nvSpPr>
        <p:spPr>
          <a:xfrm>
            <a:off x="5601964" y="4182709"/>
            <a:ext cx="578028" cy="522326"/>
          </a:xfrm>
          <a:custGeom>
            <a:avLst/>
            <a:gdLst/>
            <a:ahLst/>
            <a:cxnLst/>
            <a:rect l="0" t="0" r="0" b="0"/>
            <a:pathLst>
              <a:path w="578028" h="522326">
                <a:moveTo>
                  <a:pt x="462450" y="18161"/>
                </a:moveTo>
                <a:lnTo>
                  <a:pt x="424972" y="9828"/>
                </a:lnTo>
                <a:lnTo>
                  <a:pt x="367960" y="13656"/>
                </a:lnTo>
                <a:lnTo>
                  <a:pt x="317600" y="22415"/>
                </a:lnTo>
                <a:lnTo>
                  <a:pt x="257756" y="37026"/>
                </a:lnTo>
                <a:lnTo>
                  <a:pt x="194422" y="67930"/>
                </a:lnTo>
                <a:lnTo>
                  <a:pt x="136819" y="105592"/>
                </a:lnTo>
                <a:lnTo>
                  <a:pt x="76081" y="165841"/>
                </a:lnTo>
                <a:lnTo>
                  <a:pt x="31061" y="228756"/>
                </a:lnTo>
                <a:lnTo>
                  <a:pt x="12927" y="263443"/>
                </a:lnTo>
                <a:lnTo>
                  <a:pt x="3265" y="306477"/>
                </a:lnTo>
                <a:lnTo>
                  <a:pt x="0" y="367831"/>
                </a:lnTo>
                <a:lnTo>
                  <a:pt x="5793" y="390379"/>
                </a:lnTo>
                <a:lnTo>
                  <a:pt x="33557" y="447037"/>
                </a:lnTo>
                <a:lnTo>
                  <a:pt x="55780" y="470059"/>
                </a:lnTo>
                <a:lnTo>
                  <a:pt x="115356" y="509809"/>
                </a:lnTo>
                <a:lnTo>
                  <a:pt x="138561" y="517431"/>
                </a:lnTo>
                <a:lnTo>
                  <a:pt x="197997" y="522325"/>
                </a:lnTo>
                <a:lnTo>
                  <a:pt x="255145" y="517702"/>
                </a:lnTo>
                <a:lnTo>
                  <a:pt x="310323" y="505524"/>
                </a:lnTo>
                <a:lnTo>
                  <a:pt x="356231" y="488734"/>
                </a:lnTo>
                <a:lnTo>
                  <a:pt x="409684" y="463662"/>
                </a:lnTo>
                <a:lnTo>
                  <a:pt x="471798" y="424937"/>
                </a:lnTo>
                <a:lnTo>
                  <a:pt x="525347" y="372991"/>
                </a:lnTo>
                <a:lnTo>
                  <a:pt x="559510" y="315838"/>
                </a:lnTo>
                <a:lnTo>
                  <a:pt x="572187" y="281057"/>
                </a:lnTo>
                <a:lnTo>
                  <a:pt x="577064" y="224856"/>
                </a:lnTo>
                <a:lnTo>
                  <a:pt x="578027" y="163365"/>
                </a:lnTo>
                <a:lnTo>
                  <a:pt x="569811" y="107328"/>
                </a:lnTo>
                <a:lnTo>
                  <a:pt x="553804" y="61251"/>
                </a:lnTo>
                <a:lnTo>
                  <a:pt x="540487" y="40822"/>
                </a:lnTo>
                <a:lnTo>
                  <a:pt x="522869" y="23943"/>
                </a:lnTo>
                <a:lnTo>
                  <a:pt x="487631" y="6876"/>
                </a:lnTo>
                <a:lnTo>
                  <a:pt x="447554" y="0"/>
                </a:lnTo>
                <a:lnTo>
                  <a:pt x="392091" y="4912"/>
                </a:lnTo>
                <a:lnTo>
                  <a:pt x="336108" y="763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4" name="Group 113"/>
          <p:cNvGrpSpPr/>
          <p:nvPr/>
        </p:nvGrpSpPr>
        <p:grpSpPr>
          <a:xfrm>
            <a:off x="2737409" y="4337741"/>
            <a:ext cx="547483" cy="856069"/>
            <a:chOff x="2737409" y="4337741"/>
            <a:chExt cx="547483" cy="856069"/>
          </a:xfrm>
        </p:grpSpPr>
        <p:sp>
          <p:nvSpPr>
            <p:cNvPr id="109" name="Freeform 108"/>
            <p:cNvSpPr/>
            <p:nvPr/>
          </p:nvSpPr>
          <p:spPr>
            <a:xfrm>
              <a:off x="2737409" y="4674653"/>
              <a:ext cx="536954" cy="42115"/>
            </a:xfrm>
            <a:custGeom>
              <a:avLst/>
              <a:gdLst/>
              <a:ahLst/>
              <a:cxnLst/>
              <a:rect l="0" t="0" r="0" b="0"/>
              <a:pathLst>
                <a:path w="536954" h="42115">
                  <a:moveTo>
                    <a:pt x="0" y="42114"/>
                  </a:moveTo>
                  <a:lnTo>
                    <a:pt x="42692" y="38994"/>
                  </a:lnTo>
                  <a:lnTo>
                    <a:pt x="95520" y="33049"/>
                  </a:lnTo>
                  <a:lnTo>
                    <a:pt x="153875" y="31874"/>
                  </a:lnTo>
                  <a:lnTo>
                    <a:pt x="213582" y="28523"/>
                  </a:lnTo>
                  <a:lnTo>
                    <a:pt x="264105" y="23269"/>
                  </a:lnTo>
                  <a:lnTo>
                    <a:pt x="319239" y="18592"/>
                  </a:lnTo>
                  <a:lnTo>
                    <a:pt x="376909" y="12917"/>
                  </a:lnTo>
                  <a:lnTo>
                    <a:pt x="434160" y="8116"/>
                  </a:lnTo>
                  <a:lnTo>
                    <a:pt x="489339" y="2405"/>
                  </a:lnTo>
                  <a:lnTo>
                    <a:pt x="5369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811108" y="4337741"/>
              <a:ext cx="31587" cy="263213"/>
            </a:xfrm>
            <a:custGeom>
              <a:avLst/>
              <a:gdLst/>
              <a:ahLst/>
              <a:cxnLst/>
              <a:rect l="0" t="0" r="0" b="0"/>
              <a:pathLst>
                <a:path w="31587" h="263213">
                  <a:moveTo>
                    <a:pt x="0" y="0"/>
                  </a:moveTo>
                  <a:lnTo>
                    <a:pt x="8334" y="37477"/>
                  </a:lnTo>
                  <a:lnTo>
                    <a:pt x="17475" y="96485"/>
                  </a:lnTo>
                  <a:lnTo>
                    <a:pt x="23469" y="153416"/>
                  </a:lnTo>
                  <a:lnTo>
                    <a:pt x="29983" y="204739"/>
                  </a:lnTo>
                  <a:lnTo>
                    <a:pt x="31586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898333" y="4369326"/>
              <a:ext cx="246683" cy="239660"/>
            </a:xfrm>
            <a:custGeom>
              <a:avLst/>
              <a:gdLst/>
              <a:ahLst/>
              <a:cxnLst/>
              <a:rect l="0" t="0" r="0" b="0"/>
              <a:pathLst>
                <a:path w="246683" h="239660">
                  <a:moveTo>
                    <a:pt x="91760" y="0"/>
                  </a:moveTo>
                  <a:lnTo>
                    <a:pt x="60478" y="9576"/>
                  </a:lnTo>
                  <a:lnTo>
                    <a:pt x="36738" y="27534"/>
                  </a:lnTo>
                  <a:lnTo>
                    <a:pt x="16055" y="55731"/>
                  </a:lnTo>
                  <a:lnTo>
                    <a:pt x="3168" y="93202"/>
                  </a:lnTo>
                  <a:lnTo>
                    <a:pt x="0" y="133940"/>
                  </a:lnTo>
                  <a:lnTo>
                    <a:pt x="7120" y="174477"/>
                  </a:lnTo>
                  <a:lnTo>
                    <a:pt x="17487" y="198038"/>
                  </a:lnTo>
                  <a:lnTo>
                    <a:pt x="33014" y="213969"/>
                  </a:lnTo>
                  <a:lnTo>
                    <a:pt x="71577" y="233728"/>
                  </a:lnTo>
                  <a:lnTo>
                    <a:pt x="108137" y="239659"/>
                  </a:lnTo>
                  <a:lnTo>
                    <a:pt x="154006" y="233257"/>
                  </a:lnTo>
                  <a:lnTo>
                    <a:pt x="185073" y="222881"/>
                  </a:lnTo>
                  <a:lnTo>
                    <a:pt x="209615" y="204339"/>
                  </a:lnTo>
                  <a:lnTo>
                    <a:pt x="230535" y="177138"/>
                  </a:lnTo>
                  <a:lnTo>
                    <a:pt x="243493" y="145682"/>
                  </a:lnTo>
                  <a:lnTo>
                    <a:pt x="246682" y="108416"/>
                  </a:lnTo>
                  <a:lnTo>
                    <a:pt x="243282" y="85620"/>
                  </a:lnTo>
                  <a:lnTo>
                    <a:pt x="234752" y="66909"/>
                  </a:lnTo>
                  <a:lnTo>
                    <a:pt x="210212" y="35833"/>
                  </a:lnTo>
                  <a:lnTo>
                    <a:pt x="184179" y="19846"/>
                  </a:lnTo>
                  <a:lnTo>
                    <a:pt x="144402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916393" y="4853637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3120" y="48931"/>
                  </a:lnTo>
                  <a:lnTo>
                    <a:pt x="8334" y="96776"/>
                  </a:lnTo>
                  <a:lnTo>
                    <a:pt x="9878" y="147998"/>
                  </a:lnTo>
                  <a:lnTo>
                    <a:pt x="15990" y="206529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032207" y="4842783"/>
              <a:ext cx="252685" cy="351027"/>
            </a:xfrm>
            <a:custGeom>
              <a:avLst/>
              <a:gdLst/>
              <a:ahLst/>
              <a:cxnLst/>
              <a:rect l="0" t="0" r="0" b="0"/>
              <a:pathLst>
                <a:path w="252685" h="351027">
                  <a:moveTo>
                    <a:pt x="0" y="74025"/>
                  </a:moveTo>
                  <a:lnTo>
                    <a:pt x="19128" y="21320"/>
                  </a:lnTo>
                  <a:lnTo>
                    <a:pt x="30338" y="5367"/>
                  </a:lnTo>
                  <a:lnTo>
                    <a:pt x="37773" y="1347"/>
                  </a:lnTo>
                  <a:lnTo>
                    <a:pt x="55392" y="0"/>
                  </a:lnTo>
                  <a:lnTo>
                    <a:pt x="85043" y="11407"/>
                  </a:lnTo>
                  <a:lnTo>
                    <a:pt x="110466" y="29606"/>
                  </a:lnTo>
                  <a:lnTo>
                    <a:pt x="138847" y="72356"/>
                  </a:lnTo>
                  <a:lnTo>
                    <a:pt x="160773" y="126448"/>
                  </a:lnTo>
                  <a:lnTo>
                    <a:pt x="166938" y="177143"/>
                  </a:lnTo>
                  <a:lnTo>
                    <a:pt x="165036" y="232218"/>
                  </a:lnTo>
                  <a:lnTo>
                    <a:pt x="153795" y="271026"/>
                  </a:lnTo>
                  <a:lnTo>
                    <a:pt x="129035" y="309991"/>
                  </a:lnTo>
                  <a:lnTo>
                    <a:pt x="102963" y="332934"/>
                  </a:lnTo>
                  <a:lnTo>
                    <a:pt x="73011" y="348960"/>
                  </a:lnTo>
                  <a:lnTo>
                    <a:pt x="49217" y="351026"/>
                  </a:lnTo>
                  <a:lnTo>
                    <a:pt x="36321" y="349939"/>
                  </a:lnTo>
                  <a:lnTo>
                    <a:pt x="26553" y="345705"/>
                  </a:lnTo>
                  <a:lnTo>
                    <a:pt x="12581" y="331642"/>
                  </a:lnTo>
                  <a:lnTo>
                    <a:pt x="8711" y="310574"/>
                  </a:lnTo>
                  <a:lnTo>
                    <a:pt x="12060" y="287953"/>
                  </a:lnTo>
                  <a:lnTo>
                    <a:pt x="21348" y="270099"/>
                  </a:lnTo>
                  <a:lnTo>
                    <a:pt x="36394" y="257485"/>
                  </a:lnTo>
                  <a:lnTo>
                    <a:pt x="74649" y="239855"/>
                  </a:lnTo>
                  <a:lnTo>
                    <a:pt x="131642" y="233514"/>
                  </a:lnTo>
                  <a:lnTo>
                    <a:pt x="189173" y="235380"/>
                  </a:lnTo>
                  <a:lnTo>
                    <a:pt x="225287" y="240377"/>
                  </a:lnTo>
                  <a:lnTo>
                    <a:pt x="252684" y="242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2013-11-13T14:27:31Z</dcterms:created>
  <dcterms:modified xsi:type="dcterms:W3CDTF">2013-11-13T14:27:51Z</dcterms:modified>
</cp:coreProperties>
</file>